
<file path=[Content_Types].xml><?xml version="1.0" encoding="utf-8"?>
<Types xmlns="http://schemas.openxmlformats.org/package/2006/content-types">
  <Default Extension="mp3" ContentType="audio/unknown"/>
  <Default Extension="png" ContentType="image/png"/>
  <Default Extension="jpeg" ContentType="image/jpeg"/>
  <Default Extension="m4a" ContentType="audio/unknown"/>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9"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Lst>
  <p:sldSz cx="16459200" cy="9144000"/>
  <p:notesSz cx="6858000" cy="9144000"/>
  <p:defaultTextStyle>
    <a:defPPr>
      <a:defRPr lang="en-US"/>
    </a:defPPr>
    <a:lvl1pPr marL="0" algn="l" defTabSz="1462010" rtl="0" eaLnBrk="1" latinLnBrk="0" hangingPunct="1">
      <a:defRPr sz="3000" kern="1200">
        <a:solidFill>
          <a:schemeClr val="tx1"/>
        </a:solidFill>
        <a:latin typeface="+mn-lt"/>
        <a:ea typeface="+mn-ea"/>
        <a:cs typeface="+mn-cs"/>
      </a:defRPr>
    </a:lvl1pPr>
    <a:lvl2pPr marL="731003" algn="l" defTabSz="1462010" rtl="0" eaLnBrk="1" latinLnBrk="0" hangingPunct="1">
      <a:defRPr sz="3000" kern="1200">
        <a:solidFill>
          <a:schemeClr val="tx1"/>
        </a:solidFill>
        <a:latin typeface="+mn-lt"/>
        <a:ea typeface="+mn-ea"/>
        <a:cs typeface="+mn-cs"/>
      </a:defRPr>
    </a:lvl2pPr>
    <a:lvl3pPr marL="1462010" algn="l" defTabSz="1462010" rtl="0" eaLnBrk="1" latinLnBrk="0" hangingPunct="1">
      <a:defRPr sz="3000" kern="1200">
        <a:solidFill>
          <a:schemeClr val="tx1"/>
        </a:solidFill>
        <a:latin typeface="+mn-lt"/>
        <a:ea typeface="+mn-ea"/>
        <a:cs typeface="+mn-cs"/>
      </a:defRPr>
    </a:lvl3pPr>
    <a:lvl4pPr marL="2193014" algn="l" defTabSz="1462010" rtl="0" eaLnBrk="1" latinLnBrk="0" hangingPunct="1">
      <a:defRPr sz="3000" kern="1200">
        <a:solidFill>
          <a:schemeClr val="tx1"/>
        </a:solidFill>
        <a:latin typeface="+mn-lt"/>
        <a:ea typeface="+mn-ea"/>
        <a:cs typeface="+mn-cs"/>
      </a:defRPr>
    </a:lvl4pPr>
    <a:lvl5pPr marL="2924018" algn="l" defTabSz="1462010" rtl="0" eaLnBrk="1" latinLnBrk="0" hangingPunct="1">
      <a:defRPr sz="3000" kern="1200">
        <a:solidFill>
          <a:schemeClr val="tx1"/>
        </a:solidFill>
        <a:latin typeface="+mn-lt"/>
        <a:ea typeface="+mn-ea"/>
        <a:cs typeface="+mn-cs"/>
      </a:defRPr>
    </a:lvl5pPr>
    <a:lvl6pPr marL="3655027" algn="l" defTabSz="1462010" rtl="0" eaLnBrk="1" latinLnBrk="0" hangingPunct="1">
      <a:defRPr sz="3000" kern="1200">
        <a:solidFill>
          <a:schemeClr val="tx1"/>
        </a:solidFill>
        <a:latin typeface="+mn-lt"/>
        <a:ea typeface="+mn-ea"/>
        <a:cs typeface="+mn-cs"/>
      </a:defRPr>
    </a:lvl6pPr>
    <a:lvl7pPr marL="4386030" algn="l" defTabSz="1462010" rtl="0" eaLnBrk="1" latinLnBrk="0" hangingPunct="1">
      <a:defRPr sz="3000" kern="1200">
        <a:solidFill>
          <a:schemeClr val="tx1"/>
        </a:solidFill>
        <a:latin typeface="+mn-lt"/>
        <a:ea typeface="+mn-ea"/>
        <a:cs typeface="+mn-cs"/>
      </a:defRPr>
    </a:lvl7pPr>
    <a:lvl8pPr marL="5117034" algn="l" defTabSz="1462010" rtl="0" eaLnBrk="1" latinLnBrk="0" hangingPunct="1">
      <a:defRPr sz="3000" kern="1200">
        <a:solidFill>
          <a:schemeClr val="tx1"/>
        </a:solidFill>
        <a:latin typeface="+mn-lt"/>
        <a:ea typeface="+mn-ea"/>
        <a:cs typeface="+mn-cs"/>
      </a:defRPr>
    </a:lvl8pPr>
    <a:lvl9pPr marL="5848038" algn="l" defTabSz="1462010" rtl="0" eaLnBrk="1" latinLnBrk="0" hangingPunct="1">
      <a:defRPr sz="3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0" d="100"/>
          <a:sy n="50" d="100"/>
        </p:scale>
        <p:origin x="-786" y="-90"/>
      </p:cViewPr>
      <p:guideLst>
        <p:guide orient="horz" pos="2880"/>
        <p:guide pos="51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027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739698"/>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228095"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7022" indent="-307022" algn="l" defTabSz="1228095" rtl="0" eaLnBrk="1" latinLnBrk="0" hangingPunct="1">
        <a:lnSpc>
          <a:spcPct val="90000"/>
        </a:lnSpc>
        <a:spcBef>
          <a:spcPts val="1344"/>
        </a:spcBef>
        <a:buFont typeface="Arial" panose="020B0604020202020204" pitchFamily="34" charset="0"/>
        <a:buChar char="•"/>
        <a:defRPr sz="3800" kern="1200">
          <a:solidFill>
            <a:schemeClr val="tx1"/>
          </a:solidFill>
          <a:latin typeface="+mn-lt"/>
          <a:ea typeface="+mn-ea"/>
          <a:cs typeface="+mn-cs"/>
        </a:defRPr>
      </a:lvl1pPr>
      <a:lvl2pPr marL="921065" indent="-307022" algn="l" defTabSz="1228095" rtl="0" eaLnBrk="1" latinLnBrk="0" hangingPunct="1">
        <a:lnSpc>
          <a:spcPct val="90000"/>
        </a:lnSpc>
        <a:spcBef>
          <a:spcPts val="672"/>
        </a:spcBef>
        <a:buFont typeface="Arial" panose="020B0604020202020204" pitchFamily="34" charset="0"/>
        <a:buChar char="•"/>
        <a:defRPr sz="3200" kern="1200">
          <a:solidFill>
            <a:schemeClr val="tx1"/>
          </a:solidFill>
          <a:latin typeface="+mn-lt"/>
          <a:ea typeface="+mn-ea"/>
          <a:cs typeface="+mn-cs"/>
        </a:defRPr>
      </a:lvl2pPr>
      <a:lvl3pPr marL="1535113" indent="-307022" algn="l" defTabSz="1228095" rtl="0" eaLnBrk="1" latinLnBrk="0" hangingPunct="1">
        <a:lnSpc>
          <a:spcPct val="90000"/>
        </a:lnSpc>
        <a:spcBef>
          <a:spcPts val="672"/>
        </a:spcBef>
        <a:buFont typeface="Arial" panose="020B0604020202020204" pitchFamily="34" charset="0"/>
        <a:buChar char="•"/>
        <a:defRPr sz="2700" kern="1200">
          <a:solidFill>
            <a:schemeClr val="tx1"/>
          </a:solidFill>
          <a:latin typeface="+mn-lt"/>
          <a:ea typeface="+mn-ea"/>
          <a:cs typeface="+mn-cs"/>
        </a:defRPr>
      </a:lvl3pPr>
      <a:lvl4pPr marL="2149159" indent="-307022" algn="l" defTabSz="1228095" rtl="0" eaLnBrk="1" latinLnBrk="0" hangingPunct="1">
        <a:lnSpc>
          <a:spcPct val="90000"/>
        </a:lnSpc>
        <a:spcBef>
          <a:spcPts val="672"/>
        </a:spcBef>
        <a:buFont typeface="Arial" panose="020B0604020202020204" pitchFamily="34" charset="0"/>
        <a:buChar char="•"/>
        <a:defRPr sz="2400" kern="1200">
          <a:solidFill>
            <a:schemeClr val="tx1"/>
          </a:solidFill>
          <a:latin typeface="+mn-lt"/>
          <a:ea typeface="+mn-ea"/>
          <a:cs typeface="+mn-cs"/>
        </a:defRPr>
      </a:lvl4pPr>
      <a:lvl5pPr marL="2763204" indent="-307022" algn="l" defTabSz="1228095" rtl="0" eaLnBrk="1" latinLnBrk="0" hangingPunct="1">
        <a:lnSpc>
          <a:spcPct val="90000"/>
        </a:lnSpc>
        <a:spcBef>
          <a:spcPts val="672"/>
        </a:spcBef>
        <a:buFont typeface="Arial" panose="020B0604020202020204" pitchFamily="34" charset="0"/>
        <a:buChar char="•"/>
        <a:defRPr sz="2400" kern="1200">
          <a:solidFill>
            <a:schemeClr val="tx1"/>
          </a:solidFill>
          <a:latin typeface="+mn-lt"/>
          <a:ea typeface="+mn-ea"/>
          <a:cs typeface="+mn-cs"/>
        </a:defRPr>
      </a:lvl5pPr>
      <a:lvl6pPr marL="3377242" indent="-307022" algn="l" defTabSz="1228095" rtl="0" eaLnBrk="1" latinLnBrk="0" hangingPunct="1">
        <a:lnSpc>
          <a:spcPct val="90000"/>
        </a:lnSpc>
        <a:spcBef>
          <a:spcPts val="672"/>
        </a:spcBef>
        <a:buFont typeface="Arial" panose="020B0604020202020204" pitchFamily="34" charset="0"/>
        <a:buChar char="•"/>
        <a:defRPr sz="2400" kern="1200">
          <a:solidFill>
            <a:schemeClr val="tx1"/>
          </a:solidFill>
          <a:latin typeface="+mn-lt"/>
          <a:ea typeface="+mn-ea"/>
          <a:cs typeface="+mn-cs"/>
        </a:defRPr>
      </a:lvl6pPr>
      <a:lvl7pPr marL="3991289" indent="-307022" algn="l" defTabSz="1228095" rtl="0" eaLnBrk="1" latinLnBrk="0" hangingPunct="1">
        <a:lnSpc>
          <a:spcPct val="90000"/>
        </a:lnSpc>
        <a:spcBef>
          <a:spcPts val="672"/>
        </a:spcBef>
        <a:buFont typeface="Arial" panose="020B0604020202020204" pitchFamily="34" charset="0"/>
        <a:buChar char="•"/>
        <a:defRPr sz="2400" kern="1200">
          <a:solidFill>
            <a:schemeClr val="tx1"/>
          </a:solidFill>
          <a:latin typeface="+mn-lt"/>
          <a:ea typeface="+mn-ea"/>
          <a:cs typeface="+mn-cs"/>
        </a:defRPr>
      </a:lvl7pPr>
      <a:lvl8pPr marL="4605332" indent="-307022" algn="l" defTabSz="1228095" rtl="0" eaLnBrk="1" latinLnBrk="0" hangingPunct="1">
        <a:lnSpc>
          <a:spcPct val="90000"/>
        </a:lnSpc>
        <a:spcBef>
          <a:spcPts val="672"/>
        </a:spcBef>
        <a:buFont typeface="Arial" panose="020B0604020202020204" pitchFamily="34" charset="0"/>
        <a:buChar char="•"/>
        <a:defRPr sz="2400" kern="1200">
          <a:solidFill>
            <a:schemeClr val="tx1"/>
          </a:solidFill>
          <a:latin typeface="+mn-lt"/>
          <a:ea typeface="+mn-ea"/>
          <a:cs typeface="+mn-cs"/>
        </a:defRPr>
      </a:lvl8pPr>
      <a:lvl9pPr marL="5219376" indent="-307022" algn="l" defTabSz="1228095" rtl="0" eaLnBrk="1" latinLnBrk="0" hangingPunct="1">
        <a:lnSpc>
          <a:spcPct val="90000"/>
        </a:lnSpc>
        <a:spcBef>
          <a:spcPts val="672"/>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28095" rtl="0" eaLnBrk="1" latinLnBrk="0" hangingPunct="1">
        <a:defRPr sz="2400" kern="1200">
          <a:solidFill>
            <a:schemeClr val="tx1"/>
          </a:solidFill>
          <a:latin typeface="+mn-lt"/>
          <a:ea typeface="+mn-ea"/>
          <a:cs typeface="+mn-cs"/>
        </a:defRPr>
      </a:lvl1pPr>
      <a:lvl2pPr marL="614048" algn="l" defTabSz="1228095" rtl="0" eaLnBrk="1" latinLnBrk="0" hangingPunct="1">
        <a:defRPr sz="2400" kern="1200">
          <a:solidFill>
            <a:schemeClr val="tx1"/>
          </a:solidFill>
          <a:latin typeface="+mn-lt"/>
          <a:ea typeface="+mn-ea"/>
          <a:cs typeface="+mn-cs"/>
        </a:defRPr>
      </a:lvl2pPr>
      <a:lvl3pPr marL="1228095" algn="l" defTabSz="1228095" rtl="0" eaLnBrk="1" latinLnBrk="0" hangingPunct="1">
        <a:defRPr sz="2400" kern="1200">
          <a:solidFill>
            <a:schemeClr val="tx1"/>
          </a:solidFill>
          <a:latin typeface="+mn-lt"/>
          <a:ea typeface="+mn-ea"/>
          <a:cs typeface="+mn-cs"/>
        </a:defRPr>
      </a:lvl3pPr>
      <a:lvl4pPr marL="1842133" algn="l" defTabSz="1228095" rtl="0" eaLnBrk="1" latinLnBrk="0" hangingPunct="1">
        <a:defRPr sz="2400" kern="1200">
          <a:solidFill>
            <a:schemeClr val="tx1"/>
          </a:solidFill>
          <a:latin typeface="+mn-lt"/>
          <a:ea typeface="+mn-ea"/>
          <a:cs typeface="+mn-cs"/>
        </a:defRPr>
      </a:lvl4pPr>
      <a:lvl5pPr marL="2456177" algn="l" defTabSz="1228095" rtl="0" eaLnBrk="1" latinLnBrk="0" hangingPunct="1">
        <a:defRPr sz="2400" kern="1200">
          <a:solidFill>
            <a:schemeClr val="tx1"/>
          </a:solidFill>
          <a:latin typeface="+mn-lt"/>
          <a:ea typeface="+mn-ea"/>
          <a:cs typeface="+mn-cs"/>
        </a:defRPr>
      </a:lvl5pPr>
      <a:lvl6pPr marL="3070223" algn="l" defTabSz="1228095" rtl="0" eaLnBrk="1" latinLnBrk="0" hangingPunct="1">
        <a:defRPr sz="2400" kern="1200">
          <a:solidFill>
            <a:schemeClr val="tx1"/>
          </a:solidFill>
          <a:latin typeface="+mn-lt"/>
          <a:ea typeface="+mn-ea"/>
          <a:cs typeface="+mn-cs"/>
        </a:defRPr>
      </a:lvl6pPr>
      <a:lvl7pPr marL="3684270" algn="l" defTabSz="1228095" rtl="0" eaLnBrk="1" latinLnBrk="0" hangingPunct="1">
        <a:defRPr sz="2400" kern="1200">
          <a:solidFill>
            <a:schemeClr val="tx1"/>
          </a:solidFill>
          <a:latin typeface="+mn-lt"/>
          <a:ea typeface="+mn-ea"/>
          <a:cs typeface="+mn-cs"/>
        </a:defRPr>
      </a:lvl7pPr>
      <a:lvl8pPr marL="4298308" algn="l" defTabSz="1228095" rtl="0" eaLnBrk="1" latinLnBrk="0" hangingPunct="1">
        <a:defRPr sz="2400" kern="1200">
          <a:solidFill>
            <a:schemeClr val="tx1"/>
          </a:solidFill>
          <a:latin typeface="+mn-lt"/>
          <a:ea typeface="+mn-ea"/>
          <a:cs typeface="+mn-cs"/>
        </a:defRPr>
      </a:lvl8pPr>
      <a:lvl9pPr marL="4912355" algn="l" defTabSz="122809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media5.m4a"/><Relationship Id="rId7" Type="http://schemas.openxmlformats.org/officeDocument/2006/relationships/image" Target="../media/image23.png"/><Relationship Id="rId2" Type="http://schemas.microsoft.com/office/2007/relationships/media" Target="../media/media5.m4a"/><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1.jpeg"/><Relationship Id="rId4" Type="http://schemas.openxmlformats.org/officeDocument/2006/relationships/slideLayout" Target="../slideLayouts/slideLayout1.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2.xml"/><Relationship Id="rId5" Type="http://schemas.microsoft.com/office/2007/relationships/hdphoto" Target="../media/hdphoto2.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15.xml"/><Relationship Id="rId6" Type="http://schemas.openxmlformats.org/officeDocument/2006/relationships/image" Target="../media/image25.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4.png"/><Relationship Id="rId7" Type="http://schemas.openxmlformats.org/officeDocument/2006/relationships/image" Target="../media/image9.jp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m4a"/><Relationship Id="rId7" Type="http://schemas.microsoft.com/office/2007/relationships/hdphoto" Target="../media/hdphoto1.wdp"/><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media3.m4a"/><Relationship Id="rId7" Type="http://schemas.openxmlformats.org/officeDocument/2006/relationships/image" Target="../media/image14.pn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jpeg"/><Relationship Id="rId4" Type="http://schemas.openxmlformats.org/officeDocument/2006/relationships/slideLayout" Target="../slideLayouts/slideLayout1.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media4.m4a"/><Relationship Id="rId7" Type="http://schemas.openxmlformats.org/officeDocument/2006/relationships/image" Target="../media/image14.png"/><Relationship Id="rId2" Type="http://schemas.microsoft.com/office/2007/relationships/media" Target="../media/media4.m4a"/><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jpeg"/><Relationship Id="rId4" Type="http://schemas.openxmlformats.org/officeDocument/2006/relationships/slideLayout" Target="../slideLayouts/slideLayout1.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3119037-AEFB-46B5-9C53-24DBE3249C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836"/>
            <a:ext cx="16459200" cy="9144000"/>
          </a:xfrm>
          <a:prstGeom prst="rect">
            <a:avLst/>
          </a:prstGeom>
        </p:spPr>
      </p:pic>
      <p:pic>
        <p:nvPicPr>
          <p:cNvPr id="4" name="5c249dca63615">
            <a:hlinkClick r:id="" action="ppaction://media"/>
            <a:extLst>
              <a:ext uri="{FF2B5EF4-FFF2-40B4-BE49-F238E27FC236}">
                <a16:creationId xmlns:a16="http://schemas.microsoft.com/office/drawing/2014/main" xmlns="" id="{0C2E4BA3-B24D-4B1E-A3BF-7E609E8F9D5C}"/>
              </a:ext>
            </a:extLst>
          </p:cNvPr>
          <p:cNvPicPr>
            <a:picLocks noChangeAspect="1"/>
          </p:cNvPicPr>
          <p:nvPr>
            <a:audioFile r:link="rId2"/>
            <p:extLst>
              <p:ext uri="{DAA4B4D4-6D71-4841-9C94-3DE7FCFB9230}">
                <p14:media xmlns:p14="http://schemas.microsoft.com/office/powerpoint/2010/main" r:embed="rId3">
                  <p14:trim st="74273" end="8371.9"/>
                </p14:media>
              </p:ext>
            </p:extLst>
          </p:nvPr>
        </p:nvPicPr>
        <p:blipFill>
          <a:blip r:embed="rId6"/>
          <a:stretch>
            <a:fillRect/>
          </a:stretch>
        </p:blipFill>
        <p:spPr>
          <a:xfrm>
            <a:off x="-3210401" y="1604450"/>
            <a:ext cx="657940" cy="649817"/>
          </a:xfrm>
          <a:prstGeom prst="rect">
            <a:avLst/>
          </a:prstGeom>
        </p:spPr>
      </p:pic>
      <p:pic>
        <p:nvPicPr>
          <p:cNvPr id="8" name="图片 7">
            <a:extLst>
              <a:ext uri="{FF2B5EF4-FFF2-40B4-BE49-F238E27FC236}">
                <a16:creationId xmlns:a16="http://schemas.microsoft.com/office/drawing/2014/main" xmlns="" id="{ACB47CFD-5A20-4F52-A73B-D58A468D49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554" r="10229" b="9282"/>
          <a:stretch/>
        </p:blipFill>
        <p:spPr>
          <a:xfrm rot="20684289">
            <a:off x="11835430" y="4830603"/>
            <a:ext cx="3027428" cy="2869935"/>
          </a:xfrm>
          <a:prstGeom prst="rect">
            <a:avLst/>
          </a:prstGeom>
        </p:spPr>
      </p:pic>
      <p:sp>
        <p:nvSpPr>
          <p:cNvPr id="6" name="TextBox 5"/>
          <p:cNvSpPr txBox="1"/>
          <p:nvPr/>
        </p:nvSpPr>
        <p:spPr>
          <a:xfrm>
            <a:off x="3846445" y="3206202"/>
            <a:ext cx="8319052" cy="1493703"/>
          </a:xfrm>
          <a:prstGeom prst="rect">
            <a:avLst/>
          </a:prstGeom>
          <a:noFill/>
        </p:spPr>
        <p:txBody>
          <a:bodyPr wrap="square" lIns="122799" tIns="61399" rIns="122799" bIns="61399" rtlCol="0">
            <a:spAutoFit/>
          </a:bodyPr>
          <a:lstStyle/>
          <a:p>
            <a:pPr algn="ctr" defTabSz="614009"/>
            <a:r>
              <a:rPr lang="en-US" sz="8900" b="1" dirty="0">
                <a:solidFill>
                  <a:srgbClr val="002060"/>
                </a:solidFill>
                <a:latin typeface="Times New Roman" pitchFamily="18" charset="0"/>
                <a:cs typeface="Times New Roman" pitchFamily="18" charset="0"/>
              </a:rPr>
              <a:t>TẬP ĐỌC </a:t>
            </a:r>
          </a:p>
        </p:txBody>
      </p:sp>
    </p:spTree>
    <p:custDataLst>
      <p:tags r:id="rId1"/>
    </p:custDataLst>
    <p:extLst>
      <p:ext uri="{BB962C8B-B14F-4D97-AF65-F5344CB8AC3E}">
        <p14:creationId xmlns:p14="http://schemas.microsoft.com/office/powerpoint/2010/main" val="1611798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2727" numSld="999" showWhenStopped="0">
                <p:cTn id="22" fill="remove" display="0">
                  <p:stCondLst>
                    <p:cond delay="indefinite"/>
                  </p:stCondLst>
                  <p:endCondLst>
                    <p:cond evt="onStopAudio" delay="0">
                      <p:tgtEl>
                        <p:sldTgt/>
                      </p:tgtEl>
                    </p:cond>
                  </p:endCondLst>
                </p:cTn>
                <p:tgtEl>
                  <p:spTgt spid="4"/>
                </p:tgtEl>
              </p:cMediaNode>
            </p:audio>
          </p:childTnLst>
        </p:cTn>
      </p:par>
    </p:tnLst>
    <p:bldLst>
      <p:bldP spid="6" grpId="0"/>
    </p:bldLst>
  </p:timing>
  <p:extLst mod="1">
    <p:ext uri="{E180D4A7-C9FB-4DFB-919C-405C955672EB}">
      <p14:showEvtLst xmlns:p14="http://schemas.microsoft.com/office/powerpoint/2010/main">
        <p14:playEvt time="63" objId="4"/>
        <p14:stopEvt time="8198"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7">
            <a:extLst>
              <a:ext uri="{FF2B5EF4-FFF2-40B4-BE49-F238E27FC236}">
                <a16:creationId xmlns:a16="http://schemas.microsoft.com/office/drawing/2014/main" xmlns="" id="{02E7B5CC-DF03-4373-9049-8C4C9508A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0" y="0"/>
            <a:ext cx="16459205" cy="9144000"/>
          </a:xfrm>
          <a:prstGeom prst="rect">
            <a:avLst/>
          </a:prstGeom>
        </p:spPr>
      </p:pic>
      <p:sp>
        <p:nvSpPr>
          <p:cNvPr id="14" name="文本框 6">
            <a:extLst>
              <a:ext uri="{FF2B5EF4-FFF2-40B4-BE49-F238E27FC236}">
                <a16:creationId xmlns:a16="http://schemas.microsoft.com/office/drawing/2014/main" xmlns="" id="{EE5783E9-5023-4BA0-AAE9-BC615F0AB7C4}"/>
              </a:ext>
            </a:extLst>
          </p:cNvPr>
          <p:cNvSpPr txBox="1"/>
          <p:nvPr/>
        </p:nvSpPr>
        <p:spPr>
          <a:xfrm>
            <a:off x="1174726" y="600840"/>
            <a:ext cx="4959607" cy="955093"/>
          </a:xfrm>
          <a:prstGeom prst="rect">
            <a:avLst/>
          </a:prstGeom>
          <a:noFill/>
        </p:spPr>
        <p:txBody>
          <a:bodyPr wrap="square" lIns="122799" tIns="61399" rIns="122799" bIns="61399" rtlCol="0">
            <a:spAutoFit/>
          </a:bodyPr>
          <a:lstStyle/>
          <a:p>
            <a:pPr algn="ctr" defTabSz="614009"/>
            <a:r>
              <a:rPr lang="vi-VN" altLang="zh-CN" sz="5400" b="1" dirty="0">
                <a:solidFill>
                  <a:srgbClr val="FF0000"/>
                </a:solidFill>
                <a:latin typeface="Times New Roman"/>
                <a:ea typeface="字魂17号-萌趣果冻体" panose="02000000000000000000" pitchFamily="2" charset="-122"/>
              </a:rPr>
              <a:t>Luyện đọc</a:t>
            </a:r>
            <a:endParaRPr lang="zh-CN" altLang="en-US" sz="5400" b="1" dirty="0">
              <a:solidFill>
                <a:srgbClr val="FF0000"/>
              </a:solidFill>
              <a:latin typeface="Calibri Light"/>
              <a:ea typeface="字魂17号-萌趣果冻体" panose="02000000000000000000" pitchFamily="2" charset="-122"/>
            </a:endParaRPr>
          </a:p>
        </p:txBody>
      </p:sp>
      <p:pic>
        <p:nvPicPr>
          <p:cNvPr id="16" name="图片 6">
            <a:extLst>
              <a:ext uri="{FF2B5EF4-FFF2-40B4-BE49-F238E27FC236}">
                <a16:creationId xmlns:a16="http://schemas.microsoft.com/office/drawing/2014/main" xmlns="" id="{93BD5FC8-C6E9-457F-B894-B33B17FBF8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7" y="0"/>
            <a:ext cx="1772018" cy="1750141"/>
          </a:xfrm>
          <a:prstGeom prst="rect">
            <a:avLst/>
          </a:prstGeom>
        </p:spPr>
      </p:pic>
      <p:sp>
        <p:nvSpPr>
          <p:cNvPr id="17" name="文本框 6">
            <a:extLst>
              <a:ext uri="{FF2B5EF4-FFF2-40B4-BE49-F238E27FC236}">
                <a16:creationId xmlns:a16="http://schemas.microsoft.com/office/drawing/2014/main" xmlns="" id="{E3F3E45F-DA5A-49CB-9B5A-F15CF4F66751}"/>
              </a:ext>
            </a:extLst>
          </p:cNvPr>
          <p:cNvSpPr txBox="1"/>
          <p:nvPr/>
        </p:nvSpPr>
        <p:spPr>
          <a:xfrm>
            <a:off x="1083192" y="1739112"/>
            <a:ext cx="4959607" cy="955093"/>
          </a:xfrm>
          <a:prstGeom prst="rect">
            <a:avLst/>
          </a:prstGeom>
          <a:noFill/>
        </p:spPr>
        <p:txBody>
          <a:bodyPr wrap="square" lIns="122799" tIns="61399" rIns="122799" bIns="61399" rtlCol="0">
            <a:spAutoFit/>
          </a:bodyPr>
          <a:lstStyle/>
          <a:p>
            <a:pPr algn="ctr" defTabSz="614009"/>
            <a:r>
              <a:rPr lang="vi-VN" altLang="zh-CN" sz="5400" b="1" dirty="0">
                <a:solidFill>
                  <a:srgbClr val="FF0000"/>
                </a:solidFill>
                <a:latin typeface="Times New Roman"/>
                <a:ea typeface="字魂17号-萌趣果冻体" panose="02000000000000000000" pitchFamily="2" charset="-122"/>
              </a:rPr>
              <a:t>Đọc đúng :</a:t>
            </a:r>
            <a:endParaRPr lang="zh-CN" altLang="en-US" sz="5400" b="1" dirty="0">
              <a:solidFill>
                <a:srgbClr val="FF0000"/>
              </a:solidFill>
              <a:latin typeface="Calibri Light"/>
              <a:ea typeface="字魂17号-萌趣果冻体" panose="02000000000000000000" pitchFamily="2" charset="-122"/>
            </a:endParaRPr>
          </a:p>
        </p:txBody>
      </p:sp>
      <p:sp>
        <p:nvSpPr>
          <p:cNvPr id="18" name="文本框 6">
            <a:extLst>
              <a:ext uri="{FF2B5EF4-FFF2-40B4-BE49-F238E27FC236}">
                <a16:creationId xmlns:a16="http://schemas.microsoft.com/office/drawing/2014/main" xmlns="" id="{843173F9-0841-436C-829A-F763C85C3A8D}"/>
              </a:ext>
            </a:extLst>
          </p:cNvPr>
          <p:cNvSpPr txBox="1"/>
          <p:nvPr/>
        </p:nvSpPr>
        <p:spPr>
          <a:xfrm>
            <a:off x="4912507" y="1694065"/>
            <a:ext cx="11501532" cy="1786091"/>
          </a:xfrm>
          <a:prstGeom prst="rect">
            <a:avLst/>
          </a:prstGeom>
          <a:noFill/>
        </p:spPr>
        <p:txBody>
          <a:bodyPr wrap="square" lIns="122799" tIns="61399" rIns="122799" bIns="61399" rtlCol="0">
            <a:spAutoFit/>
          </a:bodyPr>
          <a:lstStyle/>
          <a:p>
            <a:pPr algn="ctr" defTabSz="614009"/>
            <a:r>
              <a:rPr lang="vi-VN" altLang="zh-CN" sz="5400" b="1" dirty="0">
                <a:solidFill>
                  <a:prstClr val="black"/>
                </a:solidFill>
                <a:latin typeface="Times New Roman"/>
                <a:ea typeface="字魂17号-萌趣果冻体" panose="02000000000000000000" pitchFamily="2" charset="-122"/>
              </a:rPr>
              <a:t>khuy dập, mấp máy, ngọ nguậy, nhảy tưng tưng</a:t>
            </a:r>
            <a:endParaRPr lang="zh-CN" altLang="en-US" sz="5400" b="1" dirty="0">
              <a:solidFill>
                <a:prstClr val="black"/>
              </a:solidFill>
              <a:latin typeface="Calibri Light"/>
              <a:ea typeface="字魂17号-萌趣果冻体" panose="02000000000000000000" pitchFamily="2" charset="-122"/>
            </a:endParaRPr>
          </a:p>
        </p:txBody>
      </p:sp>
      <p:cxnSp>
        <p:nvCxnSpPr>
          <p:cNvPr id="4" name="Straight Connector 3">
            <a:extLst>
              <a:ext uri="{FF2B5EF4-FFF2-40B4-BE49-F238E27FC236}">
                <a16:creationId xmlns:a16="http://schemas.microsoft.com/office/drawing/2014/main" xmlns="" id="{20885F1A-4DDE-4C05-9509-C6DA6E38809D}"/>
              </a:ext>
            </a:extLst>
          </p:cNvPr>
          <p:cNvCxnSpPr>
            <a:cxnSpLocks/>
          </p:cNvCxnSpPr>
          <p:nvPr/>
        </p:nvCxnSpPr>
        <p:spPr>
          <a:xfrm>
            <a:off x="7240738" y="2452892"/>
            <a:ext cx="57739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xmlns="" id="{4E72B120-4418-4E8E-B980-C641A8765B8B}"/>
              </a:ext>
            </a:extLst>
          </p:cNvPr>
          <p:cNvCxnSpPr>
            <a:cxnSpLocks/>
          </p:cNvCxnSpPr>
          <p:nvPr/>
        </p:nvCxnSpPr>
        <p:spPr>
          <a:xfrm>
            <a:off x="8903552" y="2552900"/>
            <a:ext cx="57739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xmlns="" id="{EE2C53AC-B9A0-43AF-B6E4-659B144E1575}"/>
              </a:ext>
            </a:extLst>
          </p:cNvPr>
          <p:cNvCxnSpPr>
            <a:cxnSpLocks/>
          </p:cNvCxnSpPr>
          <p:nvPr/>
        </p:nvCxnSpPr>
        <p:spPr>
          <a:xfrm>
            <a:off x="9477692" y="3281197"/>
            <a:ext cx="1161435"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xmlns="" id="{02848CD0-A758-48DE-9DA2-D0AAA4E0648A}"/>
              </a:ext>
            </a:extLst>
          </p:cNvPr>
          <p:cNvCxnSpPr>
            <a:cxnSpLocks/>
          </p:cNvCxnSpPr>
          <p:nvPr/>
        </p:nvCxnSpPr>
        <p:spPr>
          <a:xfrm>
            <a:off x="10927827" y="3323672"/>
            <a:ext cx="1161435"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xmlns="" id="{32763006-D118-48F6-9D9C-082C71AC5278}"/>
              </a:ext>
            </a:extLst>
          </p:cNvPr>
          <p:cNvCxnSpPr>
            <a:cxnSpLocks/>
          </p:cNvCxnSpPr>
          <p:nvPr/>
        </p:nvCxnSpPr>
        <p:spPr>
          <a:xfrm flipV="1">
            <a:off x="13354399" y="2529462"/>
            <a:ext cx="936388" cy="23455"/>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xmlns="" id="{AC5EAB83-F273-409D-A990-257058326034}"/>
              </a:ext>
            </a:extLst>
          </p:cNvPr>
          <p:cNvCxnSpPr>
            <a:cxnSpLocks/>
          </p:cNvCxnSpPr>
          <p:nvPr/>
        </p:nvCxnSpPr>
        <p:spPr>
          <a:xfrm>
            <a:off x="10350445" y="2452892"/>
            <a:ext cx="57739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
        <p:nvSpPr>
          <p:cNvPr id="28" name="Rectangle 2">
            <a:extLst>
              <a:ext uri="{FF2B5EF4-FFF2-40B4-BE49-F238E27FC236}">
                <a16:creationId xmlns:a16="http://schemas.microsoft.com/office/drawing/2014/main" xmlns="" id="{43F1A51B-FBAA-47E4-8D9B-9C4F0510856A}"/>
              </a:ext>
            </a:extLst>
          </p:cNvPr>
          <p:cNvSpPr txBox="1">
            <a:spLocks noChangeArrowheads="1"/>
          </p:cNvSpPr>
          <p:nvPr/>
        </p:nvSpPr>
        <p:spPr>
          <a:xfrm>
            <a:off x="1807656" y="3281214"/>
            <a:ext cx="5212670" cy="695281"/>
          </a:xfrm>
          <a:prstGeom prst="rect">
            <a:avLst/>
          </a:prstGeom>
        </p:spPr>
        <p:txBody>
          <a:bodyPr lIns="122799" tIns="61399" rIns="122799" bIns="61399"/>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defRPr/>
            </a:pPr>
            <a:r>
              <a:rPr lang="vi-VN" sz="5400" b="1" dirty="0">
                <a:solidFill>
                  <a:srgbClr val="FF0000"/>
                </a:solidFill>
                <a:latin typeface="Times New Roman" pitchFamily="18" charset="0"/>
                <a:cs typeface="Times New Roman" pitchFamily="18" charset="0"/>
              </a:rPr>
              <a:t>C</a:t>
            </a:r>
            <a:r>
              <a:rPr lang="en-US" sz="5400" b="1" dirty="0" err="1">
                <a:solidFill>
                  <a:srgbClr val="FF0000"/>
                </a:solidFill>
                <a:latin typeface="Times New Roman" pitchFamily="18" charset="0"/>
                <a:cs typeface="Times New Roman" pitchFamily="18" charset="0"/>
              </a:rPr>
              <a:t>âu</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khó</a:t>
            </a:r>
            <a:r>
              <a:rPr lang="en-US" sz="5400" b="1" dirty="0">
                <a:solidFill>
                  <a:srgbClr val="FF0000"/>
                </a:solidFill>
                <a:latin typeface="Times New Roman" pitchFamily="18" charset="0"/>
                <a:cs typeface="Times New Roman" pitchFamily="18" charset="0"/>
              </a:rPr>
              <a:t> </a:t>
            </a:r>
            <a:r>
              <a:rPr lang="en-US" sz="5400" b="1" spc="403" dirty="0" err="1">
                <a:solidFill>
                  <a:srgbClr val="FF0000"/>
                </a:solidFill>
                <a:latin typeface="Times New Roman" pitchFamily="18" charset="0"/>
                <a:cs typeface="Times New Roman" pitchFamily="18" charset="0"/>
              </a:rPr>
              <a:t>đọc</a:t>
            </a:r>
            <a:r>
              <a:rPr lang="vi-VN" sz="5400" b="1" dirty="0">
                <a:solidFill>
                  <a:srgbClr val="FF0000"/>
                </a:solidFill>
                <a:latin typeface="Times New Roman" pitchFamily="18" charset="0"/>
                <a:cs typeface="Times New Roman" pitchFamily="18" charset="0"/>
              </a:rPr>
              <a:t>: </a:t>
            </a:r>
            <a:r>
              <a:rPr lang="en-US" sz="5400" b="1" dirty="0">
                <a:solidFill>
                  <a:prstClr val="black"/>
                </a:solidFill>
                <a:latin typeface="Times New Roman" pitchFamily="18" charset="0"/>
                <a:cs typeface="Times New Roman" pitchFamily="18" charset="0"/>
              </a:rPr>
              <a:t>	</a:t>
            </a:r>
            <a:r>
              <a:rPr lang="en-US" sz="5400" b="1" dirty="0">
                <a:solidFill>
                  <a:prstClr val="black"/>
                </a:solidFill>
                <a:latin typeface="Calibri Light"/>
              </a:rPr>
              <a:t>  </a:t>
            </a:r>
            <a:endParaRPr lang="vi-VN" sz="5400" b="1" dirty="0">
              <a:solidFill>
                <a:prstClr val="black"/>
              </a:solidFill>
              <a:latin typeface="Times New Roman"/>
            </a:endParaRPr>
          </a:p>
          <a:p>
            <a:pPr>
              <a:spcBef>
                <a:spcPct val="0"/>
              </a:spcBef>
              <a:buFontTx/>
              <a:buNone/>
              <a:defRPr/>
            </a:pPr>
            <a:r>
              <a:rPr lang="en-US" sz="5400" b="1" dirty="0">
                <a:solidFill>
                  <a:prstClr val="black"/>
                </a:solidFill>
                <a:latin typeface="Calibri Light"/>
              </a:rPr>
              <a:t> </a:t>
            </a:r>
            <a:endParaRPr lang="en-US" sz="5400" dirty="0">
              <a:solidFill>
                <a:prstClr val="white"/>
              </a:solidFill>
              <a:latin typeface="Calibri Light"/>
            </a:endParaRPr>
          </a:p>
          <a:p>
            <a:pPr>
              <a:buFontTx/>
              <a:buNone/>
              <a:defRPr/>
            </a:pPr>
            <a:endParaRPr lang="en-US" sz="5400" dirty="0">
              <a:solidFill>
                <a:prstClr val="white"/>
              </a:solidFill>
              <a:latin typeface="Calibri Light"/>
            </a:endParaRPr>
          </a:p>
          <a:p>
            <a:pPr>
              <a:buFontTx/>
              <a:buNone/>
              <a:defRPr/>
            </a:pPr>
            <a:endParaRPr lang="en-US" sz="5400" dirty="0">
              <a:solidFill>
                <a:prstClr val="black"/>
              </a:solidFill>
              <a:latin typeface="Calibri Light"/>
            </a:endParaRPr>
          </a:p>
          <a:p>
            <a:pPr>
              <a:buFontTx/>
              <a:buNone/>
              <a:defRPr/>
            </a:pPr>
            <a:endParaRPr lang="en-US" sz="5400" dirty="0">
              <a:solidFill>
                <a:prstClr val="black"/>
              </a:solidFill>
              <a:latin typeface="Calibri Light"/>
            </a:endParaRPr>
          </a:p>
          <a:p>
            <a:pPr>
              <a:buFontTx/>
              <a:buNone/>
              <a:defRPr/>
            </a:pPr>
            <a:endParaRPr lang="en-US" sz="5400" dirty="0">
              <a:solidFill>
                <a:prstClr val="black"/>
              </a:solidFill>
              <a:latin typeface="Calibri Light"/>
            </a:endParaRPr>
          </a:p>
        </p:txBody>
      </p:sp>
      <p:sp>
        <p:nvSpPr>
          <p:cNvPr id="30" name="TextBox 29">
            <a:extLst>
              <a:ext uri="{FF2B5EF4-FFF2-40B4-BE49-F238E27FC236}">
                <a16:creationId xmlns:a16="http://schemas.microsoft.com/office/drawing/2014/main" xmlns="" id="{F3BB9BA0-836F-4D34-96E0-846BE043449E}"/>
              </a:ext>
            </a:extLst>
          </p:cNvPr>
          <p:cNvSpPr txBox="1"/>
          <p:nvPr/>
        </p:nvSpPr>
        <p:spPr>
          <a:xfrm>
            <a:off x="1393738" y="4366855"/>
            <a:ext cx="14255791" cy="4279080"/>
          </a:xfrm>
          <a:prstGeom prst="rect">
            <a:avLst/>
          </a:prstGeom>
          <a:noFill/>
        </p:spPr>
        <p:txBody>
          <a:bodyPr wrap="square" lIns="122799" tIns="61399" rIns="122799" bIns="61399">
            <a:spAutoFit/>
          </a:bodyPr>
          <a:lstStyle/>
          <a:p>
            <a:pPr defTabSz="614009">
              <a:spcBef>
                <a:spcPct val="0"/>
              </a:spcBef>
              <a:defRPr/>
            </a:pPr>
            <a:r>
              <a:rPr lang="en-US" sz="5400" b="1" dirty="0" err="1">
                <a:solidFill>
                  <a:prstClr val="black"/>
                </a:solidFill>
                <a:latin typeface="Times New Roman "/>
              </a:rPr>
              <a:t>Tôi</a:t>
            </a:r>
            <a:r>
              <a:rPr lang="en-US" sz="5400" b="1" dirty="0">
                <a:solidFill>
                  <a:prstClr val="black"/>
                </a:solidFill>
                <a:latin typeface="Times New Roman "/>
              </a:rPr>
              <a:t> </a:t>
            </a:r>
            <a:r>
              <a:rPr lang="en-US" sz="5400" b="1" dirty="0" err="1">
                <a:solidFill>
                  <a:prstClr val="black"/>
                </a:solidFill>
                <a:latin typeface="Times New Roman "/>
              </a:rPr>
              <a:t>tưởng</a:t>
            </a:r>
            <a:r>
              <a:rPr lang="en-US" sz="5400" b="1" dirty="0">
                <a:solidFill>
                  <a:prstClr val="black"/>
                </a:solidFill>
                <a:latin typeface="Times New Roman "/>
              </a:rPr>
              <a:t> </a:t>
            </a:r>
            <a:r>
              <a:rPr lang="en-US" sz="5400" b="1" dirty="0" err="1">
                <a:solidFill>
                  <a:prstClr val="black"/>
                </a:solidFill>
                <a:latin typeface="Times New Roman "/>
              </a:rPr>
              <a:t>tượng</a:t>
            </a:r>
            <a:r>
              <a:rPr lang="en-US" sz="5400" b="1" dirty="0">
                <a:solidFill>
                  <a:prstClr val="black"/>
                </a:solidFill>
                <a:latin typeface="Times New Roman "/>
              </a:rPr>
              <a:t> </a:t>
            </a:r>
            <a:r>
              <a:rPr lang="en-US" sz="5400" b="1" dirty="0" err="1">
                <a:solidFill>
                  <a:prstClr val="black"/>
                </a:solidFill>
                <a:latin typeface="Times New Roman "/>
              </a:rPr>
              <a:t>nếu</a:t>
            </a:r>
            <a:r>
              <a:rPr lang="en-US" sz="5400" b="1" dirty="0">
                <a:solidFill>
                  <a:prstClr val="black"/>
                </a:solidFill>
                <a:latin typeface="Times New Roman "/>
              </a:rPr>
              <a:t> </a:t>
            </a:r>
            <a:r>
              <a:rPr lang="en-US" sz="5400" b="1" dirty="0" err="1">
                <a:solidFill>
                  <a:prstClr val="black"/>
                </a:solidFill>
                <a:latin typeface="Times New Roman "/>
              </a:rPr>
              <a:t>mang</a:t>
            </a:r>
            <a:r>
              <a:rPr lang="en-US" sz="5400" b="1" dirty="0">
                <a:solidFill>
                  <a:prstClr val="black"/>
                </a:solidFill>
                <a:latin typeface="Times New Roman "/>
              </a:rPr>
              <a:t> </a:t>
            </a:r>
            <a:r>
              <a:rPr lang="en-US" sz="5400" b="1" dirty="0" err="1">
                <a:solidFill>
                  <a:prstClr val="black"/>
                </a:solidFill>
                <a:latin typeface="Times New Roman "/>
              </a:rPr>
              <a:t>nó</a:t>
            </a:r>
            <a:r>
              <a:rPr lang="en-US" sz="5400" b="1" dirty="0">
                <a:solidFill>
                  <a:prstClr val="black"/>
                </a:solidFill>
                <a:latin typeface="Times New Roman "/>
              </a:rPr>
              <a:t> </a:t>
            </a:r>
            <a:r>
              <a:rPr lang="en-US" sz="5400" b="1" dirty="0" err="1">
                <a:solidFill>
                  <a:prstClr val="black"/>
                </a:solidFill>
                <a:latin typeface="Times New Roman "/>
              </a:rPr>
              <a:t>vào</a:t>
            </a:r>
            <a:r>
              <a:rPr lang="en-US" sz="5400" b="1" dirty="0">
                <a:solidFill>
                  <a:prstClr val="black"/>
                </a:solidFill>
                <a:latin typeface="Times New Roman "/>
              </a:rPr>
              <a:t> </a:t>
            </a:r>
            <a:r>
              <a:rPr lang="en-US" sz="5400" b="1" dirty="0" err="1">
                <a:solidFill>
                  <a:prstClr val="black"/>
                </a:solidFill>
                <a:latin typeface="Times New Roman "/>
              </a:rPr>
              <a:t>chắc</a:t>
            </a:r>
            <a:r>
              <a:rPr lang="en-US" sz="5400" b="1" dirty="0">
                <a:solidFill>
                  <a:prstClr val="black"/>
                </a:solidFill>
                <a:latin typeface="Times New Roman "/>
              </a:rPr>
              <a:t> </a:t>
            </a:r>
            <a:r>
              <a:rPr lang="en-US" sz="5400" b="1" dirty="0" err="1">
                <a:solidFill>
                  <a:prstClr val="black"/>
                </a:solidFill>
                <a:latin typeface="Times New Roman "/>
              </a:rPr>
              <a:t>bước</a:t>
            </a:r>
            <a:r>
              <a:rPr lang="en-US" sz="5400" b="1" dirty="0">
                <a:solidFill>
                  <a:prstClr val="black"/>
                </a:solidFill>
                <a:latin typeface="Times New Roman "/>
              </a:rPr>
              <a:t> </a:t>
            </a:r>
            <a:r>
              <a:rPr lang="en-US" sz="5400" b="1" dirty="0" err="1">
                <a:solidFill>
                  <a:prstClr val="black"/>
                </a:solidFill>
                <a:latin typeface="Times New Roman "/>
              </a:rPr>
              <a:t>đi</a:t>
            </a:r>
            <a:r>
              <a:rPr lang="en-US" sz="5400" b="1" dirty="0">
                <a:solidFill>
                  <a:prstClr val="black"/>
                </a:solidFill>
                <a:latin typeface="Times New Roman "/>
              </a:rPr>
              <a:t> </a:t>
            </a:r>
            <a:r>
              <a:rPr lang="en-US" sz="5400" b="1" dirty="0" err="1">
                <a:solidFill>
                  <a:prstClr val="black"/>
                </a:solidFill>
                <a:latin typeface="Times New Roman "/>
              </a:rPr>
              <a:t>sẽ</a:t>
            </a:r>
            <a:r>
              <a:rPr lang="en-US" sz="5400" b="1" dirty="0">
                <a:solidFill>
                  <a:prstClr val="black"/>
                </a:solidFill>
                <a:latin typeface="Times New Roman "/>
              </a:rPr>
              <a:t> </a:t>
            </a:r>
            <a:r>
              <a:rPr lang="en-US" sz="5400" b="1" dirty="0" err="1">
                <a:solidFill>
                  <a:prstClr val="black"/>
                </a:solidFill>
                <a:latin typeface="Times New Roman "/>
              </a:rPr>
              <a:t>nhẹ</a:t>
            </a:r>
            <a:r>
              <a:rPr lang="en-US" sz="5400" b="1" dirty="0">
                <a:solidFill>
                  <a:prstClr val="black"/>
                </a:solidFill>
                <a:latin typeface="Times New Roman "/>
              </a:rPr>
              <a:t> </a:t>
            </a:r>
            <a:r>
              <a:rPr lang="en-US" sz="5400" b="1" dirty="0" err="1">
                <a:solidFill>
                  <a:prstClr val="black"/>
                </a:solidFill>
                <a:latin typeface="Times New Roman "/>
              </a:rPr>
              <a:t>và</a:t>
            </a:r>
            <a:r>
              <a:rPr lang="en-US" sz="5400" b="1" dirty="0">
                <a:solidFill>
                  <a:prstClr val="black"/>
                </a:solidFill>
                <a:latin typeface="Times New Roman "/>
              </a:rPr>
              <a:t> </a:t>
            </a:r>
            <a:r>
              <a:rPr lang="en-US" sz="5400" b="1" dirty="0" err="1">
                <a:solidFill>
                  <a:prstClr val="black"/>
                </a:solidFill>
                <a:latin typeface="Times New Roman "/>
              </a:rPr>
              <a:t>nhanh</a:t>
            </a:r>
            <a:r>
              <a:rPr lang="en-US" sz="5400" b="1" dirty="0">
                <a:solidFill>
                  <a:prstClr val="black"/>
                </a:solidFill>
                <a:latin typeface="Times New Roman "/>
              </a:rPr>
              <a:t> </a:t>
            </a:r>
            <a:r>
              <a:rPr lang="en-US" sz="5400" b="1" dirty="0" err="1">
                <a:solidFill>
                  <a:prstClr val="black"/>
                </a:solidFill>
                <a:latin typeface="Times New Roman "/>
              </a:rPr>
              <a:t>hơn</a:t>
            </a:r>
            <a:r>
              <a:rPr lang="en-US" sz="5400" b="1" dirty="0">
                <a:solidFill>
                  <a:prstClr val="black"/>
                </a:solidFill>
                <a:latin typeface="Times New Roman "/>
              </a:rPr>
              <a:t>, </a:t>
            </a:r>
            <a:r>
              <a:rPr lang="en-US" sz="5400" b="1" dirty="0" err="1">
                <a:solidFill>
                  <a:prstClr val="black"/>
                </a:solidFill>
                <a:latin typeface="Times New Roman "/>
              </a:rPr>
              <a:t>tôi</a:t>
            </a:r>
            <a:r>
              <a:rPr lang="en-US" sz="5400" b="1" dirty="0">
                <a:solidFill>
                  <a:prstClr val="black"/>
                </a:solidFill>
                <a:latin typeface="Times New Roman "/>
              </a:rPr>
              <a:t> </a:t>
            </a:r>
            <a:r>
              <a:rPr lang="en-US" sz="5400" b="1" dirty="0" err="1">
                <a:solidFill>
                  <a:prstClr val="black"/>
                </a:solidFill>
                <a:latin typeface="Times New Roman "/>
              </a:rPr>
              <a:t>sẽ</a:t>
            </a:r>
            <a:r>
              <a:rPr lang="en-US" sz="5400" b="1" dirty="0">
                <a:solidFill>
                  <a:prstClr val="black"/>
                </a:solidFill>
                <a:latin typeface="Times New Roman "/>
              </a:rPr>
              <a:t> </a:t>
            </a:r>
            <a:r>
              <a:rPr lang="en-US" sz="5400" b="1" dirty="0" err="1">
                <a:solidFill>
                  <a:prstClr val="black"/>
                </a:solidFill>
                <a:latin typeface="Times New Roman "/>
              </a:rPr>
              <a:t>chạy</a:t>
            </a:r>
            <a:r>
              <a:rPr lang="en-US" sz="5400" b="1" dirty="0">
                <a:solidFill>
                  <a:prstClr val="black"/>
                </a:solidFill>
                <a:latin typeface="Times New Roman "/>
              </a:rPr>
              <a:t> </a:t>
            </a:r>
            <a:r>
              <a:rPr lang="en-US" sz="5400" b="1" dirty="0" err="1">
                <a:solidFill>
                  <a:prstClr val="black"/>
                </a:solidFill>
                <a:latin typeface="Times New Roman "/>
              </a:rPr>
              <a:t>trên</a:t>
            </a:r>
            <a:r>
              <a:rPr lang="en-US" sz="5400" b="1" dirty="0">
                <a:solidFill>
                  <a:prstClr val="black"/>
                </a:solidFill>
                <a:latin typeface="Times New Roman "/>
              </a:rPr>
              <a:t> </a:t>
            </a:r>
            <a:r>
              <a:rPr lang="en-US" sz="5400" b="1" dirty="0" err="1">
                <a:solidFill>
                  <a:prstClr val="black"/>
                </a:solidFill>
                <a:latin typeface="Times New Roman "/>
              </a:rPr>
              <a:t>những</a:t>
            </a:r>
            <a:r>
              <a:rPr lang="en-US" sz="5400" b="1" dirty="0">
                <a:solidFill>
                  <a:prstClr val="black"/>
                </a:solidFill>
                <a:latin typeface="Times New Roman "/>
              </a:rPr>
              <a:t> con </a:t>
            </a:r>
            <a:r>
              <a:rPr lang="en-US" sz="5400" b="1" dirty="0" err="1">
                <a:solidFill>
                  <a:prstClr val="black"/>
                </a:solidFill>
                <a:latin typeface="Times New Roman "/>
              </a:rPr>
              <a:t>đường</a:t>
            </a:r>
            <a:r>
              <a:rPr lang="en-US" sz="5400" b="1" dirty="0">
                <a:solidFill>
                  <a:prstClr val="black"/>
                </a:solidFill>
                <a:latin typeface="Times New Roman "/>
              </a:rPr>
              <a:t> </a:t>
            </a:r>
            <a:r>
              <a:rPr lang="en-US" sz="5400" b="1" dirty="0" err="1">
                <a:solidFill>
                  <a:prstClr val="black"/>
                </a:solidFill>
                <a:latin typeface="Times New Roman "/>
              </a:rPr>
              <a:t>đất</a:t>
            </a:r>
            <a:r>
              <a:rPr lang="en-US" sz="5400" b="1" dirty="0">
                <a:solidFill>
                  <a:prstClr val="black"/>
                </a:solidFill>
                <a:latin typeface="Times New Roman "/>
              </a:rPr>
              <a:t> </a:t>
            </a:r>
            <a:r>
              <a:rPr lang="en-US" sz="5400" b="1" dirty="0" err="1">
                <a:solidFill>
                  <a:prstClr val="black"/>
                </a:solidFill>
                <a:latin typeface="Times New Roman "/>
              </a:rPr>
              <a:t>mịn</a:t>
            </a:r>
            <a:r>
              <a:rPr lang="en-US" sz="5400" b="1" dirty="0">
                <a:solidFill>
                  <a:prstClr val="black"/>
                </a:solidFill>
                <a:latin typeface="Times New Roman "/>
              </a:rPr>
              <a:t> </a:t>
            </a:r>
            <a:r>
              <a:rPr lang="en-US" sz="5400" b="1" dirty="0" err="1">
                <a:solidFill>
                  <a:prstClr val="black"/>
                </a:solidFill>
                <a:latin typeface="Times New Roman "/>
              </a:rPr>
              <a:t>trong</a:t>
            </a:r>
            <a:r>
              <a:rPr lang="en-US" sz="5400" b="1" dirty="0">
                <a:solidFill>
                  <a:prstClr val="black"/>
                </a:solidFill>
                <a:latin typeface="Times New Roman "/>
              </a:rPr>
              <a:t> </a:t>
            </a:r>
            <a:r>
              <a:rPr lang="en-US" sz="5400" b="1" dirty="0" err="1">
                <a:solidFill>
                  <a:prstClr val="black"/>
                </a:solidFill>
                <a:latin typeface="Times New Roman "/>
              </a:rPr>
              <a:t>làng</a:t>
            </a:r>
            <a:r>
              <a:rPr lang="en-US" sz="5400" b="1" dirty="0">
                <a:solidFill>
                  <a:prstClr val="black"/>
                </a:solidFill>
                <a:latin typeface="Times New Roman "/>
              </a:rPr>
              <a:t> </a:t>
            </a:r>
            <a:r>
              <a:rPr lang="en-US" sz="5400" b="1" dirty="0" err="1">
                <a:solidFill>
                  <a:prstClr val="black"/>
                </a:solidFill>
                <a:latin typeface="Times New Roman "/>
              </a:rPr>
              <a:t>trước</a:t>
            </a:r>
            <a:r>
              <a:rPr lang="en-US" sz="5400" b="1" dirty="0">
                <a:solidFill>
                  <a:prstClr val="black"/>
                </a:solidFill>
                <a:latin typeface="Times New Roman "/>
              </a:rPr>
              <a:t> </a:t>
            </a:r>
            <a:r>
              <a:rPr lang="en-US" sz="5400" b="1" dirty="0" err="1">
                <a:solidFill>
                  <a:prstClr val="black"/>
                </a:solidFill>
                <a:latin typeface="Times New Roman "/>
              </a:rPr>
              <a:t>cái</a:t>
            </a:r>
            <a:r>
              <a:rPr lang="en-US" sz="5400" b="1" dirty="0">
                <a:solidFill>
                  <a:prstClr val="black"/>
                </a:solidFill>
                <a:latin typeface="Times New Roman "/>
              </a:rPr>
              <a:t> </a:t>
            </a:r>
            <a:r>
              <a:rPr lang="en-US" sz="5400" b="1" dirty="0" err="1">
                <a:solidFill>
                  <a:prstClr val="black"/>
                </a:solidFill>
                <a:latin typeface="Times New Roman "/>
              </a:rPr>
              <a:t>nhìn</a:t>
            </a:r>
            <a:r>
              <a:rPr lang="en-US" sz="5400" b="1" dirty="0">
                <a:solidFill>
                  <a:prstClr val="black"/>
                </a:solidFill>
                <a:latin typeface="Times New Roman "/>
              </a:rPr>
              <a:t> </a:t>
            </a:r>
            <a:r>
              <a:rPr lang="en-US" sz="5400" b="1" dirty="0" err="1">
                <a:solidFill>
                  <a:prstClr val="black"/>
                </a:solidFill>
                <a:latin typeface="Times New Roman "/>
              </a:rPr>
              <a:t>thèm</a:t>
            </a:r>
            <a:r>
              <a:rPr lang="en-US" sz="5400" b="1" dirty="0">
                <a:solidFill>
                  <a:prstClr val="black"/>
                </a:solidFill>
                <a:latin typeface="Times New Roman "/>
              </a:rPr>
              <a:t> </a:t>
            </a:r>
            <a:r>
              <a:rPr lang="en-US" sz="5400" b="1" dirty="0" err="1">
                <a:solidFill>
                  <a:prstClr val="black"/>
                </a:solidFill>
                <a:latin typeface="Times New Roman "/>
              </a:rPr>
              <a:t>muốn</a:t>
            </a:r>
            <a:r>
              <a:rPr lang="en-US" sz="5400" b="1" dirty="0">
                <a:solidFill>
                  <a:prstClr val="black"/>
                </a:solidFill>
                <a:latin typeface="Times New Roman "/>
              </a:rPr>
              <a:t> </a:t>
            </a:r>
            <a:r>
              <a:rPr lang="en-US" sz="5400" b="1" dirty="0" err="1">
                <a:solidFill>
                  <a:prstClr val="black"/>
                </a:solidFill>
                <a:latin typeface="Times New Roman "/>
              </a:rPr>
              <a:t>của</a:t>
            </a:r>
            <a:r>
              <a:rPr lang="en-US" sz="5400" b="1" dirty="0">
                <a:solidFill>
                  <a:prstClr val="black"/>
                </a:solidFill>
                <a:latin typeface="Times New Roman "/>
              </a:rPr>
              <a:t> </a:t>
            </a:r>
            <a:r>
              <a:rPr lang="en-US" sz="5400" b="1" dirty="0" err="1">
                <a:solidFill>
                  <a:prstClr val="black"/>
                </a:solidFill>
                <a:latin typeface="Times New Roman "/>
              </a:rPr>
              <a:t>các</a:t>
            </a:r>
            <a:r>
              <a:rPr lang="en-US" sz="5400" b="1" dirty="0">
                <a:solidFill>
                  <a:prstClr val="black"/>
                </a:solidFill>
                <a:latin typeface="Times New Roman "/>
              </a:rPr>
              <a:t> </a:t>
            </a:r>
            <a:r>
              <a:rPr lang="en-US" sz="5400" b="1" dirty="0" err="1">
                <a:solidFill>
                  <a:prstClr val="black"/>
                </a:solidFill>
                <a:latin typeface="Times New Roman "/>
              </a:rPr>
              <a:t>bạn</a:t>
            </a:r>
            <a:r>
              <a:rPr lang="en-US" sz="5400" b="1" dirty="0">
                <a:solidFill>
                  <a:prstClr val="black"/>
                </a:solidFill>
                <a:latin typeface="Times New Roman "/>
              </a:rPr>
              <a:t> </a:t>
            </a:r>
            <a:r>
              <a:rPr lang="en-US" sz="5400" b="1" dirty="0" err="1">
                <a:solidFill>
                  <a:prstClr val="black"/>
                </a:solidFill>
                <a:latin typeface="Times New Roman "/>
              </a:rPr>
              <a:t>tôi</a:t>
            </a:r>
            <a:r>
              <a:rPr lang="en-US" sz="5400" b="1" dirty="0">
                <a:solidFill>
                  <a:prstClr val="black"/>
                </a:solidFill>
                <a:latin typeface="Times New Roman "/>
              </a:rPr>
              <a:t>...</a:t>
            </a:r>
          </a:p>
        </p:txBody>
      </p:sp>
      <p:sp>
        <p:nvSpPr>
          <p:cNvPr id="31" name="Line 5">
            <a:extLst>
              <a:ext uri="{FF2B5EF4-FFF2-40B4-BE49-F238E27FC236}">
                <a16:creationId xmlns:a16="http://schemas.microsoft.com/office/drawing/2014/main" xmlns="" id="{5F900D3E-54B4-4E67-86AD-AD0CFE5ABEAB}"/>
              </a:ext>
            </a:extLst>
          </p:cNvPr>
          <p:cNvSpPr>
            <a:spLocks noChangeShapeType="1"/>
          </p:cNvSpPr>
          <p:nvPr/>
        </p:nvSpPr>
        <p:spPr bwMode="auto">
          <a:xfrm flipH="1">
            <a:off x="7020965" y="4341887"/>
            <a:ext cx="219773" cy="867308"/>
          </a:xfrm>
          <a:prstGeom prst="line">
            <a:avLst/>
          </a:prstGeom>
          <a:noFill/>
          <a:ln w="28575">
            <a:solidFill>
              <a:srgbClr val="FF0000"/>
            </a:solidFill>
            <a:round/>
            <a:headEnd/>
            <a:tailEnd/>
          </a:ln>
        </p:spPr>
        <p:txBody>
          <a:bodyPr lIns="122799" tIns="61399" rIns="122799" bIns="61399"/>
          <a:lstStyle/>
          <a:p>
            <a:pPr defTabSz="614009"/>
            <a:endParaRPr lang="en-US" sz="2400">
              <a:solidFill>
                <a:prstClr val="black"/>
              </a:solidFill>
              <a:latin typeface="Calibri Light"/>
            </a:endParaRPr>
          </a:p>
        </p:txBody>
      </p:sp>
      <p:sp>
        <p:nvSpPr>
          <p:cNvPr id="32" name="Line 5">
            <a:extLst>
              <a:ext uri="{FF2B5EF4-FFF2-40B4-BE49-F238E27FC236}">
                <a16:creationId xmlns:a16="http://schemas.microsoft.com/office/drawing/2014/main" xmlns="" id="{903BA9A1-BE8D-4C6C-AD18-3DD60ACE1C9D}"/>
              </a:ext>
            </a:extLst>
          </p:cNvPr>
          <p:cNvSpPr>
            <a:spLocks noChangeShapeType="1"/>
          </p:cNvSpPr>
          <p:nvPr/>
        </p:nvSpPr>
        <p:spPr bwMode="auto">
          <a:xfrm flipH="1">
            <a:off x="11398675" y="5202579"/>
            <a:ext cx="219773" cy="867308"/>
          </a:xfrm>
          <a:prstGeom prst="line">
            <a:avLst/>
          </a:prstGeom>
          <a:noFill/>
          <a:ln w="28575">
            <a:solidFill>
              <a:srgbClr val="FF0000"/>
            </a:solidFill>
            <a:round/>
            <a:headEnd/>
            <a:tailEnd/>
          </a:ln>
        </p:spPr>
        <p:txBody>
          <a:bodyPr lIns="122799" tIns="61399" rIns="122799" bIns="61399"/>
          <a:lstStyle/>
          <a:p>
            <a:pPr defTabSz="614009"/>
            <a:endParaRPr lang="en-US" sz="2400">
              <a:solidFill>
                <a:prstClr val="black"/>
              </a:solidFill>
              <a:latin typeface="Calibri Light"/>
            </a:endParaRPr>
          </a:p>
        </p:txBody>
      </p:sp>
      <p:sp>
        <p:nvSpPr>
          <p:cNvPr id="33" name="Line 5">
            <a:extLst>
              <a:ext uri="{FF2B5EF4-FFF2-40B4-BE49-F238E27FC236}">
                <a16:creationId xmlns:a16="http://schemas.microsoft.com/office/drawing/2014/main" xmlns="" id="{6E510ED6-5EE8-4B21-AB6D-5575C4FB7A87}"/>
              </a:ext>
            </a:extLst>
          </p:cNvPr>
          <p:cNvSpPr>
            <a:spLocks noChangeShapeType="1"/>
          </p:cNvSpPr>
          <p:nvPr/>
        </p:nvSpPr>
        <p:spPr bwMode="auto">
          <a:xfrm flipH="1">
            <a:off x="10058427" y="6905607"/>
            <a:ext cx="219773" cy="867308"/>
          </a:xfrm>
          <a:prstGeom prst="line">
            <a:avLst/>
          </a:prstGeom>
          <a:noFill/>
          <a:ln w="28575">
            <a:solidFill>
              <a:srgbClr val="FF0000"/>
            </a:solidFill>
            <a:round/>
            <a:headEnd/>
            <a:tailEnd/>
          </a:ln>
        </p:spPr>
        <p:txBody>
          <a:bodyPr lIns="122799" tIns="61399" rIns="122799" bIns="61399"/>
          <a:lstStyle/>
          <a:p>
            <a:pPr defTabSz="614009"/>
            <a:endParaRPr lang="en-US" sz="2400">
              <a:solidFill>
                <a:prstClr val="black"/>
              </a:solidFill>
              <a:latin typeface="Calibri Light"/>
            </a:endParaRPr>
          </a:p>
        </p:txBody>
      </p:sp>
      <p:pic>
        <p:nvPicPr>
          <p:cNvPr id="36" name="图片 6">
            <a:extLst>
              <a:ext uri="{FF2B5EF4-FFF2-40B4-BE49-F238E27FC236}">
                <a16:creationId xmlns:a16="http://schemas.microsoft.com/office/drawing/2014/main" xmlns="" id="{804FCB16-B193-4432-9E44-7E53593318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973" y="1475981"/>
            <a:ext cx="1345688" cy="1329075"/>
          </a:xfrm>
          <a:prstGeom prst="rect">
            <a:avLst/>
          </a:prstGeom>
        </p:spPr>
      </p:pic>
      <p:pic>
        <p:nvPicPr>
          <p:cNvPr id="37" name="图片 6">
            <a:extLst>
              <a:ext uri="{FF2B5EF4-FFF2-40B4-BE49-F238E27FC236}">
                <a16:creationId xmlns:a16="http://schemas.microsoft.com/office/drawing/2014/main" xmlns="" id="{7EB6DC35-532E-44C6-86FF-1D75D78D95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967" y="2942809"/>
            <a:ext cx="1345688" cy="1329075"/>
          </a:xfrm>
          <a:prstGeom prst="rect">
            <a:avLst/>
          </a:prstGeom>
        </p:spPr>
      </p:pic>
      <p:sp>
        <p:nvSpPr>
          <p:cNvPr id="24" name="Line 5">
            <a:extLst>
              <a:ext uri="{FF2B5EF4-FFF2-40B4-BE49-F238E27FC236}">
                <a16:creationId xmlns:a16="http://schemas.microsoft.com/office/drawing/2014/main" xmlns="" id="{7B8E6C5B-6F67-4ABC-B7B3-D62EDDA567B1}"/>
              </a:ext>
            </a:extLst>
          </p:cNvPr>
          <p:cNvSpPr>
            <a:spLocks noChangeShapeType="1"/>
          </p:cNvSpPr>
          <p:nvPr/>
        </p:nvSpPr>
        <p:spPr bwMode="auto">
          <a:xfrm flipH="1">
            <a:off x="2988381" y="7772915"/>
            <a:ext cx="219773" cy="867308"/>
          </a:xfrm>
          <a:prstGeom prst="line">
            <a:avLst/>
          </a:prstGeom>
          <a:noFill/>
          <a:ln w="28575">
            <a:solidFill>
              <a:srgbClr val="FF0000"/>
            </a:solidFill>
            <a:round/>
            <a:headEnd/>
            <a:tailEnd/>
          </a:ln>
        </p:spPr>
        <p:txBody>
          <a:bodyPr lIns="122799" tIns="61399" rIns="122799" bIns="61399"/>
          <a:lstStyle/>
          <a:p>
            <a:pPr defTabSz="614009"/>
            <a:endParaRPr lang="en-US" sz="2400">
              <a:solidFill>
                <a:prstClr val="black"/>
              </a:solidFill>
              <a:latin typeface="Calibri Light"/>
            </a:endParaRPr>
          </a:p>
        </p:txBody>
      </p:sp>
      <p:sp>
        <p:nvSpPr>
          <p:cNvPr id="29" name="Line 5">
            <a:extLst>
              <a:ext uri="{FF2B5EF4-FFF2-40B4-BE49-F238E27FC236}">
                <a16:creationId xmlns:a16="http://schemas.microsoft.com/office/drawing/2014/main" xmlns="" id="{7485A444-03FC-4D34-8706-CF6877AFB538}"/>
              </a:ext>
            </a:extLst>
          </p:cNvPr>
          <p:cNvSpPr>
            <a:spLocks noChangeShapeType="1"/>
          </p:cNvSpPr>
          <p:nvPr/>
        </p:nvSpPr>
        <p:spPr bwMode="auto">
          <a:xfrm flipH="1">
            <a:off x="3208154" y="7779803"/>
            <a:ext cx="219773" cy="867308"/>
          </a:xfrm>
          <a:prstGeom prst="line">
            <a:avLst/>
          </a:prstGeom>
          <a:noFill/>
          <a:ln w="28575">
            <a:solidFill>
              <a:srgbClr val="FF0000"/>
            </a:solidFill>
            <a:round/>
            <a:headEnd/>
            <a:tailEnd/>
          </a:ln>
        </p:spPr>
        <p:txBody>
          <a:bodyPr lIns="122799" tIns="61399" rIns="122799" bIns="61399"/>
          <a:lstStyle/>
          <a:p>
            <a:pPr defTabSz="614009"/>
            <a:endParaRPr lang="en-US" sz="2400">
              <a:solidFill>
                <a:prstClr val="black"/>
              </a:solidFill>
              <a:latin typeface="Calibri Light"/>
            </a:endParaRPr>
          </a:p>
        </p:txBody>
      </p:sp>
      <p:cxnSp>
        <p:nvCxnSpPr>
          <p:cNvPr id="38" name="Straight Connector 37">
            <a:extLst>
              <a:ext uri="{FF2B5EF4-FFF2-40B4-BE49-F238E27FC236}">
                <a16:creationId xmlns:a16="http://schemas.microsoft.com/office/drawing/2014/main" xmlns="" id="{3BE1D84F-FD7B-420A-A638-EEC53E35F228}"/>
              </a:ext>
            </a:extLst>
          </p:cNvPr>
          <p:cNvCxnSpPr>
            <a:cxnSpLocks/>
          </p:cNvCxnSpPr>
          <p:nvPr/>
        </p:nvCxnSpPr>
        <p:spPr>
          <a:xfrm>
            <a:off x="5314264" y="2488519"/>
            <a:ext cx="57739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1515001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37"/>
                                        </p:tgtEl>
                                        <p:attrNameLst>
                                          <p:attrName>style.visibility</p:attrName>
                                        </p:attrNameLst>
                                      </p:cBhvr>
                                      <p:to>
                                        <p:strVal val="visible"/>
                                      </p:to>
                                    </p:set>
                                    <p:anim calcmode="lin" valueType="num">
                                      <p:cBhvr additive="base">
                                        <p:cTn id="80" dur="500" fill="hold"/>
                                        <p:tgtEl>
                                          <p:spTgt spid="37"/>
                                        </p:tgtEl>
                                        <p:attrNameLst>
                                          <p:attrName>ppt_x</p:attrName>
                                        </p:attrNameLst>
                                      </p:cBhvr>
                                      <p:tavLst>
                                        <p:tav tm="0">
                                          <p:val>
                                            <p:strVal val="#ppt_x"/>
                                          </p:val>
                                        </p:tav>
                                        <p:tav tm="100000">
                                          <p:val>
                                            <p:strVal val="#ppt_x"/>
                                          </p:val>
                                        </p:tav>
                                      </p:tavLst>
                                    </p:anim>
                                    <p:anim calcmode="lin" valueType="num">
                                      <p:cBhvr additive="base">
                                        <p:cTn id="8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1000"/>
                                        <p:tgtEl>
                                          <p:spTgt spid="28"/>
                                        </p:tgtEl>
                                      </p:cBhvr>
                                    </p:animEffect>
                                    <p:anim calcmode="lin" valueType="num">
                                      <p:cBhvr>
                                        <p:cTn id="87" dur="1000" fill="hold"/>
                                        <p:tgtEl>
                                          <p:spTgt spid="28"/>
                                        </p:tgtEl>
                                        <p:attrNameLst>
                                          <p:attrName>ppt_x</p:attrName>
                                        </p:attrNameLst>
                                      </p:cBhvr>
                                      <p:tavLst>
                                        <p:tav tm="0">
                                          <p:val>
                                            <p:strVal val="#ppt_x"/>
                                          </p:val>
                                        </p:tav>
                                        <p:tav tm="100000">
                                          <p:val>
                                            <p:strVal val="#ppt_x"/>
                                          </p:val>
                                        </p:tav>
                                      </p:tavLst>
                                    </p:anim>
                                    <p:anim calcmode="lin" valueType="num">
                                      <p:cBhvr>
                                        <p:cTn id="8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1000"/>
                                        <p:tgtEl>
                                          <p:spTgt spid="30"/>
                                        </p:tgtEl>
                                      </p:cBhvr>
                                    </p:animEffect>
                                    <p:anim calcmode="lin" valueType="num">
                                      <p:cBhvr>
                                        <p:cTn id="94" dur="1000" fill="hold"/>
                                        <p:tgtEl>
                                          <p:spTgt spid="30"/>
                                        </p:tgtEl>
                                        <p:attrNameLst>
                                          <p:attrName>ppt_x</p:attrName>
                                        </p:attrNameLst>
                                      </p:cBhvr>
                                      <p:tavLst>
                                        <p:tav tm="0">
                                          <p:val>
                                            <p:strVal val="#ppt_x"/>
                                          </p:val>
                                        </p:tav>
                                        <p:tav tm="100000">
                                          <p:val>
                                            <p:strVal val="#ppt_x"/>
                                          </p:val>
                                        </p:tav>
                                      </p:tavLst>
                                    </p:anim>
                                    <p:anim calcmode="lin" valueType="num">
                                      <p:cBhvr>
                                        <p:cTn id="9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1000"/>
                                        <p:tgtEl>
                                          <p:spTgt spid="31"/>
                                        </p:tgtEl>
                                      </p:cBhvr>
                                    </p:animEffect>
                                    <p:anim calcmode="lin" valueType="num">
                                      <p:cBhvr>
                                        <p:cTn id="101" dur="1000" fill="hold"/>
                                        <p:tgtEl>
                                          <p:spTgt spid="31"/>
                                        </p:tgtEl>
                                        <p:attrNameLst>
                                          <p:attrName>ppt_x</p:attrName>
                                        </p:attrNameLst>
                                      </p:cBhvr>
                                      <p:tavLst>
                                        <p:tav tm="0">
                                          <p:val>
                                            <p:strVal val="#ppt_x"/>
                                          </p:val>
                                        </p:tav>
                                        <p:tav tm="100000">
                                          <p:val>
                                            <p:strVal val="#ppt_x"/>
                                          </p:val>
                                        </p:tav>
                                      </p:tavLst>
                                    </p:anim>
                                    <p:anim calcmode="lin" valueType="num">
                                      <p:cBhvr>
                                        <p:cTn id="10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1000"/>
                                        <p:tgtEl>
                                          <p:spTgt spid="32"/>
                                        </p:tgtEl>
                                      </p:cBhvr>
                                    </p:animEffect>
                                    <p:anim calcmode="lin" valueType="num">
                                      <p:cBhvr>
                                        <p:cTn id="108" dur="1000" fill="hold"/>
                                        <p:tgtEl>
                                          <p:spTgt spid="32"/>
                                        </p:tgtEl>
                                        <p:attrNameLst>
                                          <p:attrName>ppt_x</p:attrName>
                                        </p:attrNameLst>
                                      </p:cBhvr>
                                      <p:tavLst>
                                        <p:tav tm="0">
                                          <p:val>
                                            <p:strVal val="#ppt_x"/>
                                          </p:val>
                                        </p:tav>
                                        <p:tav tm="100000">
                                          <p:val>
                                            <p:strVal val="#ppt_x"/>
                                          </p:val>
                                        </p:tav>
                                      </p:tavLst>
                                    </p:anim>
                                    <p:anim calcmode="lin" valueType="num">
                                      <p:cBhvr>
                                        <p:cTn id="10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fade">
                                      <p:cBhvr>
                                        <p:cTn id="114" dur="1000"/>
                                        <p:tgtEl>
                                          <p:spTgt spid="33"/>
                                        </p:tgtEl>
                                      </p:cBhvr>
                                    </p:animEffect>
                                    <p:anim calcmode="lin" valueType="num">
                                      <p:cBhvr>
                                        <p:cTn id="115" dur="1000" fill="hold"/>
                                        <p:tgtEl>
                                          <p:spTgt spid="33"/>
                                        </p:tgtEl>
                                        <p:attrNameLst>
                                          <p:attrName>ppt_x</p:attrName>
                                        </p:attrNameLst>
                                      </p:cBhvr>
                                      <p:tavLst>
                                        <p:tav tm="0">
                                          <p:val>
                                            <p:strVal val="#ppt_x"/>
                                          </p:val>
                                        </p:tav>
                                        <p:tav tm="100000">
                                          <p:val>
                                            <p:strVal val="#ppt_x"/>
                                          </p:val>
                                        </p:tav>
                                      </p:tavLst>
                                    </p:anim>
                                    <p:anim calcmode="lin" valueType="num">
                                      <p:cBhvr>
                                        <p:cTn id="1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24"/>
                                        </p:tgtEl>
                                        <p:attrNameLst>
                                          <p:attrName>style.visibility</p:attrName>
                                        </p:attrNameLst>
                                      </p:cBhvr>
                                      <p:to>
                                        <p:strVal val="visible"/>
                                      </p:to>
                                    </p:set>
                                    <p:animEffect transition="in" filter="fade">
                                      <p:cBhvr>
                                        <p:cTn id="121" dur="1000"/>
                                        <p:tgtEl>
                                          <p:spTgt spid="24"/>
                                        </p:tgtEl>
                                      </p:cBhvr>
                                    </p:animEffect>
                                    <p:anim calcmode="lin" valueType="num">
                                      <p:cBhvr>
                                        <p:cTn id="122" dur="1000" fill="hold"/>
                                        <p:tgtEl>
                                          <p:spTgt spid="24"/>
                                        </p:tgtEl>
                                        <p:attrNameLst>
                                          <p:attrName>ppt_x</p:attrName>
                                        </p:attrNameLst>
                                      </p:cBhvr>
                                      <p:tavLst>
                                        <p:tav tm="0">
                                          <p:val>
                                            <p:strVal val="#ppt_x"/>
                                          </p:val>
                                        </p:tav>
                                        <p:tav tm="100000">
                                          <p:val>
                                            <p:strVal val="#ppt_x"/>
                                          </p:val>
                                        </p:tav>
                                      </p:tavLst>
                                    </p:anim>
                                    <p:anim calcmode="lin" valueType="num">
                                      <p:cBhvr>
                                        <p:cTn id="1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29"/>
                                        </p:tgtEl>
                                        <p:attrNameLst>
                                          <p:attrName>style.visibility</p:attrName>
                                        </p:attrNameLst>
                                      </p:cBhvr>
                                      <p:to>
                                        <p:strVal val="visible"/>
                                      </p:to>
                                    </p:set>
                                    <p:animEffect transition="in" filter="fade">
                                      <p:cBhvr>
                                        <p:cTn id="128" dur="1000"/>
                                        <p:tgtEl>
                                          <p:spTgt spid="29"/>
                                        </p:tgtEl>
                                      </p:cBhvr>
                                    </p:animEffect>
                                    <p:anim calcmode="lin" valueType="num">
                                      <p:cBhvr>
                                        <p:cTn id="129" dur="1000" fill="hold"/>
                                        <p:tgtEl>
                                          <p:spTgt spid="29"/>
                                        </p:tgtEl>
                                        <p:attrNameLst>
                                          <p:attrName>ppt_x</p:attrName>
                                        </p:attrNameLst>
                                      </p:cBhvr>
                                      <p:tavLst>
                                        <p:tav tm="0">
                                          <p:val>
                                            <p:strVal val="#ppt_x"/>
                                          </p:val>
                                        </p:tav>
                                        <p:tav tm="100000">
                                          <p:val>
                                            <p:strVal val="#ppt_x"/>
                                          </p:val>
                                        </p:tav>
                                      </p:tavLst>
                                    </p:anim>
                                    <p:anim calcmode="lin" valueType="num">
                                      <p:cBhvr>
                                        <p:cTn id="1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8" grpId="0"/>
      <p:bldP spid="30" grpId="0"/>
      <p:bldP spid="31" grpId="0" animBg="1"/>
      <p:bldP spid="32" grpId="0" animBg="1"/>
      <p:bldP spid="33" grpId="0" animBg="1"/>
      <p:bldP spid="24"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7">
            <a:extLst>
              <a:ext uri="{FF2B5EF4-FFF2-40B4-BE49-F238E27FC236}">
                <a16:creationId xmlns:a16="http://schemas.microsoft.com/office/drawing/2014/main" xmlns="" id="{02E7B5CC-DF03-4373-9049-8C4C9508A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43" y="0"/>
            <a:ext cx="16459205" cy="9144000"/>
          </a:xfrm>
          <a:prstGeom prst="rect">
            <a:avLst/>
          </a:prstGeom>
        </p:spPr>
      </p:pic>
      <p:sp>
        <p:nvSpPr>
          <p:cNvPr id="14" name="文本框 6">
            <a:extLst>
              <a:ext uri="{FF2B5EF4-FFF2-40B4-BE49-F238E27FC236}">
                <a16:creationId xmlns:a16="http://schemas.microsoft.com/office/drawing/2014/main" xmlns="" id="{EE5783E9-5023-4BA0-AAE9-BC615F0AB7C4}"/>
              </a:ext>
            </a:extLst>
          </p:cNvPr>
          <p:cNvSpPr txBox="1"/>
          <p:nvPr/>
        </p:nvSpPr>
        <p:spPr>
          <a:xfrm>
            <a:off x="1293479" y="275528"/>
            <a:ext cx="4959607" cy="955093"/>
          </a:xfrm>
          <a:prstGeom prst="rect">
            <a:avLst/>
          </a:prstGeom>
          <a:noFill/>
        </p:spPr>
        <p:txBody>
          <a:bodyPr wrap="square" lIns="122815" tIns="61407" rIns="122815" bIns="61407" rtlCol="0">
            <a:spAutoFit/>
          </a:bodyPr>
          <a:lstStyle/>
          <a:p>
            <a:pPr algn="ctr" defTabSz="614087"/>
            <a:r>
              <a:rPr lang="vi-VN" altLang="zh-CN" sz="5400" b="1" dirty="0">
                <a:solidFill>
                  <a:srgbClr val="FF0000"/>
                </a:solidFill>
                <a:latin typeface="Times New Roman"/>
                <a:ea typeface="字魂17号-萌趣果冻体" panose="02000000000000000000" pitchFamily="2" charset="-122"/>
              </a:rPr>
              <a:t>Luyện đọc</a:t>
            </a:r>
            <a:endParaRPr lang="zh-CN" altLang="en-US" sz="5400" b="1" dirty="0">
              <a:solidFill>
                <a:srgbClr val="FF0000"/>
              </a:solidFill>
              <a:latin typeface="Calibri Light"/>
              <a:ea typeface="字魂17号-萌趣果冻体" panose="02000000000000000000" pitchFamily="2" charset="-122"/>
            </a:endParaRPr>
          </a:p>
        </p:txBody>
      </p:sp>
      <p:pic>
        <p:nvPicPr>
          <p:cNvPr id="16" name="图片 6">
            <a:extLst>
              <a:ext uri="{FF2B5EF4-FFF2-40B4-BE49-F238E27FC236}">
                <a16:creationId xmlns:a16="http://schemas.microsoft.com/office/drawing/2014/main" xmlns="" id="{93BD5FC8-C6E9-457F-B894-B33B17FBF8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633" y="-65899"/>
            <a:ext cx="1559663" cy="1540408"/>
          </a:xfrm>
          <a:prstGeom prst="rect">
            <a:avLst/>
          </a:prstGeom>
        </p:spPr>
      </p:pic>
      <p:sp>
        <p:nvSpPr>
          <p:cNvPr id="17" name="文本框 6">
            <a:extLst>
              <a:ext uri="{FF2B5EF4-FFF2-40B4-BE49-F238E27FC236}">
                <a16:creationId xmlns:a16="http://schemas.microsoft.com/office/drawing/2014/main" xmlns="" id="{E3F3E45F-DA5A-49CB-9B5A-F15CF4F66751}"/>
              </a:ext>
            </a:extLst>
          </p:cNvPr>
          <p:cNvSpPr txBox="1"/>
          <p:nvPr/>
        </p:nvSpPr>
        <p:spPr>
          <a:xfrm>
            <a:off x="1701325" y="1632856"/>
            <a:ext cx="4959607" cy="955093"/>
          </a:xfrm>
          <a:prstGeom prst="rect">
            <a:avLst/>
          </a:prstGeom>
          <a:noFill/>
        </p:spPr>
        <p:txBody>
          <a:bodyPr wrap="square" lIns="122815" tIns="61407" rIns="122815" bIns="61407" rtlCol="0">
            <a:spAutoFit/>
          </a:bodyPr>
          <a:lstStyle/>
          <a:p>
            <a:pPr algn="ctr" defTabSz="614087"/>
            <a:r>
              <a:rPr lang="vi-VN" altLang="zh-CN" sz="5400" b="1" dirty="0">
                <a:solidFill>
                  <a:srgbClr val="FF0000"/>
                </a:solidFill>
                <a:latin typeface="Times New Roman"/>
                <a:ea typeface="字魂17号-萌趣果冻体" panose="02000000000000000000" pitchFamily="2" charset="-122"/>
              </a:rPr>
              <a:t>Giải nghĩa từ:</a:t>
            </a:r>
            <a:endParaRPr lang="zh-CN" altLang="en-US" sz="5400" b="1" dirty="0">
              <a:solidFill>
                <a:srgbClr val="FF0000"/>
              </a:solidFill>
              <a:latin typeface="Calibri Light"/>
              <a:ea typeface="字魂17号-萌趣果冻体" panose="02000000000000000000" pitchFamily="2" charset="-122"/>
            </a:endParaRPr>
          </a:p>
        </p:txBody>
      </p:sp>
      <p:pic>
        <p:nvPicPr>
          <p:cNvPr id="36" name="图片 6">
            <a:extLst>
              <a:ext uri="{FF2B5EF4-FFF2-40B4-BE49-F238E27FC236}">
                <a16:creationId xmlns:a16="http://schemas.microsoft.com/office/drawing/2014/main" xmlns="" id="{804FCB16-B193-4432-9E44-7E53593318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21" y="1359853"/>
            <a:ext cx="1345688" cy="1329075"/>
          </a:xfrm>
          <a:prstGeom prst="rect">
            <a:avLst/>
          </a:prstGeom>
        </p:spPr>
      </p:pic>
      <p:pic>
        <p:nvPicPr>
          <p:cNvPr id="8" name="Picture 7">
            <a:extLst>
              <a:ext uri="{FF2B5EF4-FFF2-40B4-BE49-F238E27FC236}">
                <a16:creationId xmlns:a16="http://schemas.microsoft.com/office/drawing/2014/main" xmlns="" id="{C011E25B-F7BA-4B71-AF68-3BDD6E3C9C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0072" y="2761367"/>
            <a:ext cx="4048882" cy="3607560"/>
          </a:xfrm>
          <a:prstGeom prst="rect">
            <a:avLst/>
          </a:prstGeom>
          <a:ln>
            <a:noFill/>
          </a:ln>
          <a:effectLst>
            <a:softEdge rad="112500"/>
          </a:effectLst>
        </p:spPr>
      </p:pic>
      <p:sp>
        <p:nvSpPr>
          <p:cNvPr id="29" name="文本框 6">
            <a:extLst>
              <a:ext uri="{FF2B5EF4-FFF2-40B4-BE49-F238E27FC236}">
                <a16:creationId xmlns:a16="http://schemas.microsoft.com/office/drawing/2014/main" xmlns="" id="{5C19CC75-B108-47D1-B0DA-ABCF2C959E9E}"/>
              </a:ext>
            </a:extLst>
          </p:cNvPr>
          <p:cNvSpPr txBox="1"/>
          <p:nvPr/>
        </p:nvSpPr>
        <p:spPr>
          <a:xfrm>
            <a:off x="1294626" y="6527276"/>
            <a:ext cx="4486136" cy="955093"/>
          </a:xfrm>
          <a:prstGeom prst="rect">
            <a:avLst/>
          </a:prstGeom>
          <a:noFill/>
        </p:spPr>
        <p:txBody>
          <a:bodyPr wrap="square" lIns="122815" tIns="61407" rIns="122815" bIns="61407" rtlCol="0">
            <a:spAutoFit/>
          </a:bodyPr>
          <a:lstStyle/>
          <a:p>
            <a:pPr algn="ctr" defTabSz="614087"/>
            <a:r>
              <a:rPr lang="vi-VN" altLang="zh-CN" sz="5400" b="1" dirty="0">
                <a:solidFill>
                  <a:srgbClr val="FF0000"/>
                </a:solidFill>
                <a:latin typeface="Times New Roman"/>
                <a:ea typeface="字魂17号-萌趣果冻体" panose="02000000000000000000" pitchFamily="2" charset="-122"/>
              </a:rPr>
              <a:t>Ba ta</a:t>
            </a:r>
            <a:endParaRPr lang="zh-CN" altLang="en-US" sz="5400" b="1" dirty="0">
              <a:solidFill>
                <a:srgbClr val="FF0000"/>
              </a:solidFill>
              <a:latin typeface="Calibri Light"/>
              <a:ea typeface="字魂17号-萌趣果冻体" panose="02000000000000000000" pitchFamily="2" charset="-122"/>
            </a:endParaRPr>
          </a:p>
        </p:txBody>
      </p:sp>
      <p:sp>
        <p:nvSpPr>
          <p:cNvPr id="34" name="文本框 6">
            <a:extLst>
              <a:ext uri="{FF2B5EF4-FFF2-40B4-BE49-F238E27FC236}">
                <a16:creationId xmlns:a16="http://schemas.microsoft.com/office/drawing/2014/main" xmlns="" id="{A0818A47-AE1A-40EE-922C-922E85208182}"/>
              </a:ext>
            </a:extLst>
          </p:cNvPr>
          <p:cNvSpPr txBox="1"/>
          <p:nvPr/>
        </p:nvSpPr>
        <p:spPr>
          <a:xfrm>
            <a:off x="1396433" y="7471135"/>
            <a:ext cx="4282521" cy="1600439"/>
          </a:xfrm>
          <a:prstGeom prst="rect">
            <a:avLst/>
          </a:prstGeom>
          <a:noFill/>
        </p:spPr>
        <p:txBody>
          <a:bodyPr wrap="square" lIns="122815" tIns="61407" rIns="122815" bIns="61407" rtlCol="0">
            <a:spAutoFit/>
          </a:bodyPr>
          <a:lstStyle/>
          <a:p>
            <a:pPr algn="ctr" defTabSz="614087"/>
            <a:r>
              <a:rPr lang="vi-VN" altLang="zh-CN" sz="4800" b="1" dirty="0">
                <a:solidFill>
                  <a:srgbClr val="1F2020"/>
                </a:solidFill>
                <a:latin typeface="Times New Roman"/>
                <a:ea typeface="字魂17号-萌趣果冻体" panose="02000000000000000000" pitchFamily="2" charset="-122"/>
              </a:rPr>
              <a:t>Giày vải cứng,</a:t>
            </a:r>
          </a:p>
          <a:p>
            <a:pPr algn="ctr" defTabSz="614087"/>
            <a:r>
              <a:rPr lang="vi-VN" altLang="zh-CN" sz="4800" b="1" dirty="0">
                <a:solidFill>
                  <a:srgbClr val="1F2020"/>
                </a:solidFill>
                <a:latin typeface="Times New Roman"/>
                <a:ea typeface="字魂17号-萌趣果冻体" panose="02000000000000000000" pitchFamily="2" charset="-122"/>
              </a:rPr>
              <a:t> cổ thấp</a:t>
            </a:r>
            <a:endParaRPr lang="zh-CN" altLang="en-US" sz="4800" b="1" dirty="0">
              <a:solidFill>
                <a:srgbClr val="1F2020"/>
              </a:solidFill>
              <a:latin typeface="Calibri Light"/>
              <a:ea typeface="字魂17号-萌趣果冻体" panose="02000000000000000000" pitchFamily="2" charset="-122"/>
            </a:endParaRPr>
          </a:p>
        </p:txBody>
      </p:sp>
      <p:pic>
        <p:nvPicPr>
          <p:cNvPr id="10" name="Picture 9">
            <a:extLst>
              <a:ext uri="{FF2B5EF4-FFF2-40B4-BE49-F238E27FC236}">
                <a16:creationId xmlns:a16="http://schemas.microsoft.com/office/drawing/2014/main" xmlns="" id="{4224A448-B1F0-4EB0-BC57-A910E5ED6B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919" y="2593664"/>
            <a:ext cx="5322977" cy="392354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5" name="文本框 6">
            <a:extLst>
              <a:ext uri="{FF2B5EF4-FFF2-40B4-BE49-F238E27FC236}">
                <a16:creationId xmlns:a16="http://schemas.microsoft.com/office/drawing/2014/main" xmlns="" id="{E65EBEF7-4656-4875-ADAF-B14247D7B8B1}"/>
              </a:ext>
            </a:extLst>
          </p:cNvPr>
          <p:cNvSpPr txBox="1"/>
          <p:nvPr/>
        </p:nvSpPr>
        <p:spPr>
          <a:xfrm>
            <a:off x="6907416" y="6517212"/>
            <a:ext cx="4486136" cy="955093"/>
          </a:xfrm>
          <a:prstGeom prst="rect">
            <a:avLst/>
          </a:prstGeom>
          <a:noFill/>
        </p:spPr>
        <p:txBody>
          <a:bodyPr wrap="square" lIns="122815" tIns="61407" rIns="122815" bIns="61407" rtlCol="0">
            <a:spAutoFit/>
          </a:bodyPr>
          <a:lstStyle/>
          <a:p>
            <a:pPr algn="ctr" defTabSz="614087"/>
            <a:r>
              <a:rPr lang="vi-VN" altLang="zh-CN" sz="5400" b="1" dirty="0">
                <a:solidFill>
                  <a:srgbClr val="FF0000"/>
                </a:solidFill>
                <a:latin typeface="Times New Roman"/>
                <a:ea typeface="字魂17号-萌趣果冻体" panose="02000000000000000000" pitchFamily="2" charset="-122"/>
              </a:rPr>
              <a:t>Vận động</a:t>
            </a:r>
            <a:endParaRPr lang="zh-CN" altLang="en-US" sz="5400" b="1" dirty="0">
              <a:solidFill>
                <a:srgbClr val="FF0000"/>
              </a:solidFill>
              <a:latin typeface="Calibri Light"/>
              <a:ea typeface="字魂17号-萌趣果冻体" panose="02000000000000000000" pitchFamily="2" charset="-122"/>
            </a:endParaRPr>
          </a:p>
        </p:txBody>
      </p:sp>
      <p:sp>
        <p:nvSpPr>
          <p:cNvPr id="38" name="文本框 6">
            <a:extLst>
              <a:ext uri="{FF2B5EF4-FFF2-40B4-BE49-F238E27FC236}">
                <a16:creationId xmlns:a16="http://schemas.microsoft.com/office/drawing/2014/main" xmlns="" id="{52F1571B-C449-4ED6-AEF2-0079D3B945D4}"/>
              </a:ext>
            </a:extLst>
          </p:cNvPr>
          <p:cNvSpPr txBox="1"/>
          <p:nvPr/>
        </p:nvSpPr>
        <p:spPr>
          <a:xfrm>
            <a:off x="6496464" y="7440344"/>
            <a:ext cx="5476600" cy="1693757"/>
          </a:xfrm>
          <a:prstGeom prst="rect">
            <a:avLst/>
          </a:prstGeom>
          <a:noFill/>
        </p:spPr>
        <p:txBody>
          <a:bodyPr wrap="square" lIns="122815" tIns="61407" rIns="122815" bIns="61407" rtlCol="0">
            <a:spAutoFit/>
          </a:bodyPr>
          <a:lstStyle/>
          <a:p>
            <a:pPr algn="ctr" defTabSz="614087"/>
            <a:r>
              <a:rPr lang="vi-VN" altLang="zh-CN" sz="3400" b="1" dirty="0">
                <a:solidFill>
                  <a:srgbClr val="1F2020"/>
                </a:solidFill>
                <a:latin typeface="Times New Roman"/>
                <a:ea typeface="字魂17号-萌趣果冻体" panose="02000000000000000000" pitchFamily="2" charset="-122"/>
              </a:rPr>
              <a:t>Tuyên truyền, giải thích, động viên để người khác tự nguyện làm một việc nào đó </a:t>
            </a:r>
            <a:endParaRPr lang="zh-CN" altLang="en-US" sz="3400" b="1" dirty="0">
              <a:solidFill>
                <a:srgbClr val="1F2020"/>
              </a:solidFill>
              <a:latin typeface="Calibri Light"/>
              <a:ea typeface="字魂17号-萌趣果冻体" panose="02000000000000000000" pitchFamily="2" charset="-122"/>
            </a:endParaRPr>
          </a:p>
        </p:txBody>
      </p:sp>
      <p:pic>
        <p:nvPicPr>
          <p:cNvPr id="13" name="Picture 12">
            <a:extLst>
              <a:ext uri="{FF2B5EF4-FFF2-40B4-BE49-F238E27FC236}">
                <a16:creationId xmlns:a16="http://schemas.microsoft.com/office/drawing/2014/main" xmlns="" id="{B953AF9D-9AAE-4E46-860C-76E78AFCC3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76316" y="2703940"/>
            <a:ext cx="4019510" cy="3780005"/>
          </a:xfrm>
          <a:prstGeom prst="rect">
            <a:avLst/>
          </a:prstGeom>
          <a:ln>
            <a:noFill/>
          </a:ln>
          <a:effectLst>
            <a:softEdge rad="112500"/>
          </a:effectLst>
        </p:spPr>
      </p:pic>
      <p:sp>
        <p:nvSpPr>
          <p:cNvPr id="39" name="文本框 6">
            <a:extLst>
              <a:ext uri="{FF2B5EF4-FFF2-40B4-BE49-F238E27FC236}">
                <a16:creationId xmlns:a16="http://schemas.microsoft.com/office/drawing/2014/main" xmlns="" id="{F7FCE740-73C6-46CA-BEDF-0499B6D0D39A}"/>
              </a:ext>
            </a:extLst>
          </p:cNvPr>
          <p:cNvSpPr txBox="1"/>
          <p:nvPr/>
        </p:nvSpPr>
        <p:spPr>
          <a:xfrm>
            <a:off x="11973064" y="6527276"/>
            <a:ext cx="4486136" cy="955093"/>
          </a:xfrm>
          <a:prstGeom prst="rect">
            <a:avLst/>
          </a:prstGeom>
          <a:noFill/>
        </p:spPr>
        <p:txBody>
          <a:bodyPr wrap="square" lIns="122815" tIns="61407" rIns="122815" bIns="61407" rtlCol="0">
            <a:spAutoFit/>
          </a:bodyPr>
          <a:lstStyle/>
          <a:p>
            <a:pPr algn="ctr" defTabSz="614087"/>
            <a:r>
              <a:rPr lang="vi-VN" altLang="zh-CN" sz="5400" b="1" dirty="0">
                <a:solidFill>
                  <a:srgbClr val="FF0000"/>
                </a:solidFill>
                <a:latin typeface="Times New Roman"/>
                <a:ea typeface="字魂17号-萌趣果冻体" panose="02000000000000000000" pitchFamily="2" charset="-122"/>
              </a:rPr>
              <a:t>Cột</a:t>
            </a:r>
            <a:endParaRPr lang="zh-CN" altLang="en-US" sz="5400" b="1" dirty="0">
              <a:solidFill>
                <a:srgbClr val="FF0000"/>
              </a:solidFill>
              <a:latin typeface="Calibri Light"/>
              <a:ea typeface="字魂17号-萌趣果冻体" panose="02000000000000000000" pitchFamily="2" charset="-122"/>
            </a:endParaRPr>
          </a:p>
        </p:txBody>
      </p:sp>
      <p:sp>
        <p:nvSpPr>
          <p:cNvPr id="40" name="文本框 6">
            <a:extLst>
              <a:ext uri="{FF2B5EF4-FFF2-40B4-BE49-F238E27FC236}">
                <a16:creationId xmlns:a16="http://schemas.microsoft.com/office/drawing/2014/main" xmlns="" id="{D5141C47-9D55-4B8F-9976-096E0B2BF806}"/>
              </a:ext>
            </a:extLst>
          </p:cNvPr>
          <p:cNvSpPr txBox="1"/>
          <p:nvPr/>
        </p:nvSpPr>
        <p:spPr>
          <a:xfrm>
            <a:off x="12082874" y="7494450"/>
            <a:ext cx="4282521" cy="861775"/>
          </a:xfrm>
          <a:prstGeom prst="rect">
            <a:avLst/>
          </a:prstGeom>
          <a:noFill/>
        </p:spPr>
        <p:txBody>
          <a:bodyPr wrap="square" lIns="122815" tIns="61407" rIns="122815" bIns="61407" rtlCol="0">
            <a:spAutoFit/>
          </a:bodyPr>
          <a:lstStyle/>
          <a:p>
            <a:pPr algn="ctr" defTabSz="614087"/>
            <a:r>
              <a:rPr lang="vi-VN" altLang="zh-CN" sz="4800" b="1" dirty="0">
                <a:solidFill>
                  <a:srgbClr val="1F2020"/>
                </a:solidFill>
                <a:latin typeface="Times New Roman"/>
                <a:ea typeface="字魂17号-萌趣果冻体" panose="02000000000000000000" pitchFamily="2" charset="-122"/>
              </a:rPr>
              <a:t>Buộc</a:t>
            </a:r>
            <a:endParaRPr lang="zh-CN" altLang="en-US" sz="4800" b="1" dirty="0">
              <a:solidFill>
                <a:srgbClr val="1F2020"/>
              </a:solidFill>
              <a:latin typeface="Calibri Light"/>
              <a:ea typeface="字魂17号-萌趣果冻体" panose="02000000000000000000" pitchFamily="2" charset="-122"/>
            </a:endParaRPr>
          </a:p>
        </p:txBody>
      </p:sp>
    </p:spTree>
    <p:custDataLst>
      <p:tags r:id="rId1"/>
    </p:custDataLst>
    <p:extLst>
      <p:ext uri="{BB962C8B-B14F-4D97-AF65-F5344CB8AC3E}">
        <p14:creationId xmlns:p14="http://schemas.microsoft.com/office/powerpoint/2010/main" val="30121385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80">
                                          <p:stCondLst>
                                            <p:cond delay="0"/>
                                          </p:stCondLst>
                                        </p:cTn>
                                        <p:tgtEl>
                                          <p:spTgt spid="17"/>
                                        </p:tgtEl>
                                      </p:cBhvr>
                                    </p:animEffect>
                                    <p:anim calcmode="lin" valueType="num">
                                      <p:cBhvr>
                                        <p:cTn id="21"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6" dur="26">
                                          <p:stCondLst>
                                            <p:cond delay="650"/>
                                          </p:stCondLst>
                                        </p:cTn>
                                        <p:tgtEl>
                                          <p:spTgt spid="17"/>
                                        </p:tgtEl>
                                      </p:cBhvr>
                                      <p:to x="100000" y="60000"/>
                                    </p:animScale>
                                    <p:animScale>
                                      <p:cBhvr>
                                        <p:cTn id="27" dur="166" decel="50000">
                                          <p:stCondLst>
                                            <p:cond delay="676"/>
                                          </p:stCondLst>
                                        </p:cTn>
                                        <p:tgtEl>
                                          <p:spTgt spid="17"/>
                                        </p:tgtEl>
                                      </p:cBhvr>
                                      <p:to x="100000" y="100000"/>
                                    </p:animScale>
                                    <p:animScale>
                                      <p:cBhvr>
                                        <p:cTn id="28" dur="26">
                                          <p:stCondLst>
                                            <p:cond delay="1312"/>
                                          </p:stCondLst>
                                        </p:cTn>
                                        <p:tgtEl>
                                          <p:spTgt spid="17"/>
                                        </p:tgtEl>
                                      </p:cBhvr>
                                      <p:to x="100000" y="80000"/>
                                    </p:animScale>
                                    <p:animScale>
                                      <p:cBhvr>
                                        <p:cTn id="29" dur="166" decel="50000">
                                          <p:stCondLst>
                                            <p:cond delay="1338"/>
                                          </p:stCondLst>
                                        </p:cTn>
                                        <p:tgtEl>
                                          <p:spTgt spid="17"/>
                                        </p:tgtEl>
                                      </p:cBhvr>
                                      <p:to x="100000" y="100000"/>
                                    </p:animScale>
                                    <p:animScale>
                                      <p:cBhvr>
                                        <p:cTn id="30" dur="26">
                                          <p:stCondLst>
                                            <p:cond delay="1642"/>
                                          </p:stCondLst>
                                        </p:cTn>
                                        <p:tgtEl>
                                          <p:spTgt spid="17"/>
                                        </p:tgtEl>
                                      </p:cBhvr>
                                      <p:to x="100000" y="90000"/>
                                    </p:animScale>
                                    <p:animScale>
                                      <p:cBhvr>
                                        <p:cTn id="31" dur="166" decel="50000">
                                          <p:stCondLst>
                                            <p:cond delay="1668"/>
                                          </p:stCondLst>
                                        </p:cTn>
                                        <p:tgtEl>
                                          <p:spTgt spid="17"/>
                                        </p:tgtEl>
                                      </p:cBhvr>
                                      <p:to x="100000" y="100000"/>
                                    </p:animScale>
                                    <p:animScale>
                                      <p:cBhvr>
                                        <p:cTn id="32" dur="26">
                                          <p:stCondLst>
                                            <p:cond delay="1808"/>
                                          </p:stCondLst>
                                        </p:cTn>
                                        <p:tgtEl>
                                          <p:spTgt spid="17"/>
                                        </p:tgtEl>
                                      </p:cBhvr>
                                      <p:to x="100000" y="95000"/>
                                    </p:animScale>
                                    <p:animScale>
                                      <p:cBhvr>
                                        <p:cTn id="33" dur="166" decel="50000">
                                          <p:stCondLst>
                                            <p:cond delay="1834"/>
                                          </p:stCondLst>
                                        </p:cTn>
                                        <p:tgtEl>
                                          <p:spTgt spid="1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000"/>
                                        <p:tgtEl>
                                          <p:spTgt spid="8"/>
                                        </p:tgtEl>
                                      </p:cBhvr>
                                    </p:animEffect>
                                    <p:anim calcmode="lin" valueType="num">
                                      <p:cBhvr>
                                        <p:cTn id="39" dur="2000" fill="hold"/>
                                        <p:tgtEl>
                                          <p:spTgt spid="8"/>
                                        </p:tgtEl>
                                        <p:attrNameLst>
                                          <p:attrName>ppt_w</p:attrName>
                                        </p:attrNameLst>
                                      </p:cBhvr>
                                      <p:tavLst>
                                        <p:tav tm="0" fmla="#ppt_w*sin(2.5*pi*$)">
                                          <p:val>
                                            <p:fltVal val="0"/>
                                          </p:val>
                                        </p:tav>
                                        <p:tav tm="100000">
                                          <p:val>
                                            <p:fltVal val="1"/>
                                          </p:val>
                                        </p:tav>
                                      </p:tavLst>
                                    </p:anim>
                                    <p:anim calcmode="lin" valueType="num">
                                      <p:cBhvr>
                                        <p:cTn id="40"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down)">
                                      <p:cBhvr>
                                        <p:cTn id="45" dur="580">
                                          <p:stCondLst>
                                            <p:cond delay="0"/>
                                          </p:stCondLst>
                                        </p:cTn>
                                        <p:tgtEl>
                                          <p:spTgt spid="29"/>
                                        </p:tgtEl>
                                      </p:cBhvr>
                                    </p:animEffect>
                                    <p:anim calcmode="lin" valueType="num">
                                      <p:cBhvr>
                                        <p:cTn id="4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51" dur="26">
                                          <p:stCondLst>
                                            <p:cond delay="650"/>
                                          </p:stCondLst>
                                        </p:cTn>
                                        <p:tgtEl>
                                          <p:spTgt spid="29"/>
                                        </p:tgtEl>
                                      </p:cBhvr>
                                      <p:to x="100000" y="60000"/>
                                    </p:animScale>
                                    <p:animScale>
                                      <p:cBhvr>
                                        <p:cTn id="52" dur="166" decel="50000">
                                          <p:stCondLst>
                                            <p:cond delay="676"/>
                                          </p:stCondLst>
                                        </p:cTn>
                                        <p:tgtEl>
                                          <p:spTgt spid="29"/>
                                        </p:tgtEl>
                                      </p:cBhvr>
                                      <p:to x="100000" y="100000"/>
                                    </p:animScale>
                                    <p:animScale>
                                      <p:cBhvr>
                                        <p:cTn id="53" dur="26">
                                          <p:stCondLst>
                                            <p:cond delay="1312"/>
                                          </p:stCondLst>
                                        </p:cTn>
                                        <p:tgtEl>
                                          <p:spTgt spid="29"/>
                                        </p:tgtEl>
                                      </p:cBhvr>
                                      <p:to x="100000" y="80000"/>
                                    </p:animScale>
                                    <p:animScale>
                                      <p:cBhvr>
                                        <p:cTn id="54" dur="166" decel="50000">
                                          <p:stCondLst>
                                            <p:cond delay="1338"/>
                                          </p:stCondLst>
                                        </p:cTn>
                                        <p:tgtEl>
                                          <p:spTgt spid="29"/>
                                        </p:tgtEl>
                                      </p:cBhvr>
                                      <p:to x="100000" y="100000"/>
                                    </p:animScale>
                                    <p:animScale>
                                      <p:cBhvr>
                                        <p:cTn id="55" dur="26">
                                          <p:stCondLst>
                                            <p:cond delay="1642"/>
                                          </p:stCondLst>
                                        </p:cTn>
                                        <p:tgtEl>
                                          <p:spTgt spid="29"/>
                                        </p:tgtEl>
                                      </p:cBhvr>
                                      <p:to x="100000" y="90000"/>
                                    </p:animScale>
                                    <p:animScale>
                                      <p:cBhvr>
                                        <p:cTn id="56" dur="166" decel="50000">
                                          <p:stCondLst>
                                            <p:cond delay="1668"/>
                                          </p:stCondLst>
                                        </p:cTn>
                                        <p:tgtEl>
                                          <p:spTgt spid="29"/>
                                        </p:tgtEl>
                                      </p:cBhvr>
                                      <p:to x="100000" y="100000"/>
                                    </p:animScale>
                                    <p:animScale>
                                      <p:cBhvr>
                                        <p:cTn id="57" dur="26">
                                          <p:stCondLst>
                                            <p:cond delay="1808"/>
                                          </p:stCondLst>
                                        </p:cTn>
                                        <p:tgtEl>
                                          <p:spTgt spid="29"/>
                                        </p:tgtEl>
                                      </p:cBhvr>
                                      <p:to x="100000" y="95000"/>
                                    </p:animScale>
                                    <p:animScale>
                                      <p:cBhvr>
                                        <p:cTn id="58" dur="166" decel="50000">
                                          <p:stCondLst>
                                            <p:cond delay="1834"/>
                                          </p:stCondLst>
                                        </p:cTn>
                                        <p:tgtEl>
                                          <p:spTgt spid="29"/>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barn(inVertical)">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circle(in)">
                                      <p:cBhvr>
                                        <p:cTn id="68" dur="20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p:cTn id="91" dur="500" fill="hold"/>
                                        <p:tgtEl>
                                          <p:spTgt spid="38"/>
                                        </p:tgtEl>
                                        <p:attrNameLst>
                                          <p:attrName>ppt_w</p:attrName>
                                        </p:attrNameLst>
                                      </p:cBhvr>
                                      <p:tavLst>
                                        <p:tav tm="0">
                                          <p:val>
                                            <p:fltVal val="0"/>
                                          </p:val>
                                        </p:tav>
                                        <p:tav tm="100000">
                                          <p:val>
                                            <p:strVal val="#ppt_w"/>
                                          </p:val>
                                        </p:tav>
                                      </p:tavLst>
                                    </p:anim>
                                    <p:anim calcmode="lin" valueType="num">
                                      <p:cBhvr>
                                        <p:cTn id="92" dur="500" fill="hold"/>
                                        <p:tgtEl>
                                          <p:spTgt spid="38"/>
                                        </p:tgtEl>
                                        <p:attrNameLst>
                                          <p:attrName>ppt_h</p:attrName>
                                        </p:attrNameLst>
                                      </p:cBhvr>
                                      <p:tavLst>
                                        <p:tav tm="0">
                                          <p:val>
                                            <p:fltVal val="0"/>
                                          </p:val>
                                        </p:tav>
                                        <p:tav tm="100000">
                                          <p:val>
                                            <p:strVal val="#ppt_h"/>
                                          </p:val>
                                        </p:tav>
                                      </p:tavLst>
                                    </p:anim>
                                    <p:animEffect transition="in" filter="fade">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26" presetClass="entr" presetSubtype="0" fill="hold" nodeType="click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wipe(down)">
                                      <p:cBhvr>
                                        <p:cTn id="98" dur="580">
                                          <p:stCondLst>
                                            <p:cond delay="0"/>
                                          </p:stCondLst>
                                        </p:cTn>
                                        <p:tgtEl>
                                          <p:spTgt spid="13"/>
                                        </p:tgtEl>
                                      </p:cBhvr>
                                    </p:animEffect>
                                    <p:anim calcmode="lin" valueType="num">
                                      <p:cBhvr>
                                        <p:cTn id="9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04" dur="26">
                                          <p:stCondLst>
                                            <p:cond delay="650"/>
                                          </p:stCondLst>
                                        </p:cTn>
                                        <p:tgtEl>
                                          <p:spTgt spid="13"/>
                                        </p:tgtEl>
                                      </p:cBhvr>
                                      <p:to x="100000" y="60000"/>
                                    </p:animScale>
                                    <p:animScale>
                                      <p:cBhvr>
                                        <p:cTn id="105" dur="166" decel="50000">
                                          <p:stCondLst>
                                            <p:cond delay="676"/>
                                          </p:stCondLst>
                                        </p:cTn>
                                        <p:tgtEl>
                                          <p:spTgt spid="13"/>
                                        </p:tgtEl>
                                      </p:cBhvr>
                                      <p:to x="100000" y="100000"/>
                                    </p:animScale>
                                    <p:animScale>
                                      <p:cBhvr>
                                        <p:cTn id="106" dur="26">
                                          <p:stCondLst>
                                            <p:cond delay="1312"/>
                                          </p:stCondLst>
                                        </p:cTn>
                                        <p:tgtEl>
                                          <p:spTgt spid="13"/>
                                        </p:tgtEl>
                                      </p:cBhvr>
                                      <p:to x="100000" y="80000"/>
                                    </p:animScale>
                                    <p:animScale>
                                      <p:cBhvr>
                                        <p:cTn id="107" dur="166" decel="50000">
                                          <p:stCondLst>
                                            <p:cond delay="1338"/>
                                          </p:stCondLst>
                                        </p:cTn>
                                        <p:tgtEl>
                                          <p:spTgt spid="13"/>
                                        </p:tgtEl>
                                      </p:cBhvr>
                                      <p:to x="100000" y="100000"/>
                                    </p:animScale>
                                    <p:animScale>
                                      <p:cBhvr>
                                        <p:cTn id="108" dur="26">
                                          <p:stCondLst>
                                            <p:cond delay="1642"/>
                                          </p:stCondLst>
                                        </p:cTn>
                                        <p:tgtEl>
                                          <p:spTgt spid="13"/>
                                        </p:tgtEl>
                                      </p:cBhvr>
                                      <p:to x="100000" y="90000"/>
                                    </p:animScale>
                                    <p:animScale>
                                      <p:cBhvr>
                                        <p:cTn id="109" dur="166" decel="50000">
                                          <p:stCondLst>
                                            <p:cond delay="1668"/>
                                          </p:stCondLst>
                                        </p:cTn>
                                        <p:tgtEl>
                                          <p:spTgt spid="13"/>
                                        </p:tgtEl>
                                      </p:cBhvr>
                                      <p:to x="100000" y="100000"/>
                                    </p:animScale>
                                    <p:animScale>
                                      <p:cBhvr>
                                        <p:cTn id="110" dur="26">
                                          <p:stCondLst>
                                            <p:cond delay="1808"/>
                                          </p:stCondLst>
                                        </p:cTn>
                                        <p:tgtEl>
                                          <p:spTgt spid="13"/>
                                        </p:tgtEl>
                                      </p:cBhvr>
                                      <p:to x="100000" y="95000"/>
                                    </p:animScale>
                                    <p:animScale>
                                      <p:cBhvr>
                                        <p:cTn id="111" dur="166" decel="50000">
                                          <p:stCondLst>
                                            <p:cond delay="1834"/>
                                          </p:stCondLst>
                                        </p:cTn>
                                        <p:tgtEl>
                                          <p:spTgt spid="13"/>
                                        </p:tgtEl>
                                      </p:cBhvr>
                                      <p:to x="100000" y="100000"/>
                                    </p:animScale>
                                  </p:childTnLst>
                                </p:cTn>
                              </p:par>
                            </p:childTnLst>
                          </p:cTn>
                        </p:par>
                      </p:childTnLst>
                    </p:cTn>
                  </p:par>
                  <p:par>
                    <p:cTn id="112" fill="hold">
                      <p:stCondLst>
                        <p:cond delay="indefinite"/>
                      </p:stCondLst>
                      <p:childTnLst>
                        <p:par>
                          <p:cTn id="113" fill="hold">
                            <p:stCondLst>
                              <p:cond delay="0"/>
                            </p:stCondLst>
                            <p:childTnLst>
                              <p:par>
                                <p:cTn id="114" presetID="31" presetClass="entr" presetSubtype="0" fill="hold" grpId="0" nodeType="clickEffect">
                                  <p:stCondLst>
                                    <p:cond delay="0"/>
                                  </p:stCondLst>
                                  <p:childTnLst>
                                    <p:set>
                                      <p:cBhvr>
                                        <p:cTn id="115" dur="1" fill="hold">
                                          <p:stCondLst>
                                            <p:cond delay="0"/>
                                          </p:stCondLst>
                                        </p:cTn>
                                        <p:tgtEl>
                                          <p:spTgt spid="39"/>
                                        </p:tgtEl>
                                        <p:attrNameLst>
                                          <p:attrName>style.visibility</p:attrName>
                                        </p:attrNameLst>
                                      </p:cBhvr>
                                      <p:to>
                                        <p:strVal val="visible"/>
                                      </p:to>
                                    </p:set>
                                    <p:anim calcmode="lin" valueType="num">
                                      <p:cBhvr>
                                        <p:cTn id="116" dur="1000" fill="hold"/>
                                        <p:tgtEl>
                                          <p:spTgt spid="39"/>
                                        </p:tgtEl>
                                        <p:attrNameLst>
                                          <p:attrName>ppt_w</p:attrName>
                                        </p:attrNameLst>
                                      </p:cBhvr>
                                      <p:tavLst>
                                        <p:tav tm="0">
                                          <p:val>
                                            <p:fltVal val="0"/>
                                          </p:val>
                                        </p:tav>
                                        <p:tav tm="100000">
                                          <p:val>
                                            <p:strVal val="#ppt_w"/>
                                          </p:val>
                                        </p:tav>
                                      </p:tavLst>
                                    </p:anim>
                                    <p:anim calcmode="lin" valueType="num">
                                      <p:cBhvr>
                                        <p:cTn id="117" dur="1000" fill="hold"/>
                                        <p:tgtEl>
                                          <p:spTgt spid="39"/>
                                        </p:tgtEl>
                                        <p:attrNameLst>
                                          <p:attrName>ppt_h</p:attrName>
                                        </p:attrNameLst>
                                      </p:cBhvr>
                                      <p:tavLst>
                                        <p:tav tm="0">
                                          <p:val>
                                            <p:fltVal val="0"/>
                                          </p:val>
                                        </p:tav>
                                        <p:tav tm="100000">
                                          <p:val>
                                            <p:strVal val="#ppt_h"/>
                                          </p:val>
                                        </p:tav>
                                      </p:tavLst>
                                    </p:anim>
                                    <p:anim calcmode="lin" valueType="num">
                                      <p:cBhvr>
                                        <p:cTn id="118" dur="1000" fill="hold"/>
                                        <p:tgtEl>
                                          <p:spTgt spid="39"/>
                                        </p:tgtEl>
                                        <p:attrNameLst>
                                          <p:attrName>style.rotation</p:attrName>
                                        </p:attrNameLst>
                                      </p:cBhvr>
                                      <p:tavLst>
                                        <p:tav tm="0">
                                          <p:val>
                                            <p:fltVal val="90"/>
                                          </p:val>
                                        </p:tav>
                                        <p:tav tm="100000">
                                          <p:val>
                                            <p:fltVal val="0"/>
                                          </p:val>
                                        </p:tav>
                                      </p:tavLst>
                                    </p:anim>
                                    <p:animEffect transition="in" filter="fade">
                                      <p:cBhvr>
                                        <p:cTn id="119" dur="1000"/>
                                        <p:tgtEl>
                                          <p:spTgt spid="39"/>
                                        </p:tgtEl>
                                      </p:cBhvr>
                                    </p:animEffect>
                                  </p:childTnLst>
                                </p:cTn>
                              </p:par>
                            </p:childTnLst>
                          </p:cTn>
                        </p:par>
                      </p:childTnLst>
                    </p:cTn>
                  </p:par>
                  <p:par>
                    <p:cTn id="120" fill="hold">
                      <p:stCondLst>
                        <p:cond delay="indefinite"/>
                      </p:stCondLst>
                      <p:childTnLst>
                        <p:par>
                          <p:cTn id="121" fill="hold">
                            <p:stCondLst>
                              <p:cond delay="0"/>
                            </p:stCondLst>
                            <p:childTnLst>
                              <p:par>
                                <p:cTn id="122" presetID="31" presetClass="entr" presetSubtype="0" fill="hold" grpId="0" nodeType="clickEffect">
                                  <p:stCondLst>
                                    <p:cond delay="0"/>
                                  </p:stCondLst>
                                  <p:childTnLst>
                                    <p:set>
                                      <p:cBhvr>
                                        <p:cTn id="123" dur="1" fill="hold">
                                          <p:stCondLst>
                                            <p:cond delay="0"/>
                                          </p:stCondLst>
                                        </p:cTn>
                                        <p:tgtEl>
                                          <p:spTgt spid="40"/>
                                        </p:tgtEl>
                                        <p:attrNameLst>
                                          <p:attrName>style.visibility</p:attrName>
                                        </p:attrNameLst>
                                      </p:cBhvr>
                                      <p:to>
                                        <p:strVal val="visible"/>
                                      </p:to>
                                    </p:set>
                                    <p:anim calcmode="lin" valueType="num">
                                      <p:cBhvr>
                                        <p:cTn id="124" dur="1000" fill="hold"/>
                                        <p:tgtEl>
                                          <p:spTgt spid="40"/>
                                        </p:tgtEl>
                                        <p:attrNameLst>
                                          <p:attrName>ppt_w</p:attrName>
                                        </p:attrNameLst>
                                      </p:cBhvr>
                                      <p:tavLst>
                                        <p:tav tm="0">
                                          <p:val>
                                            <p:fltVal val="0"/>
                                          </p:val>
                                        </p:tav>
                                        <p:tav tm="100000">
                                          <p:val>
                                            <p:strVal val="#ppt_w"/>
                                          </p:val>
                                        </p:tav>
                                      </p:tavLst>
                                    </p:anim>
                                    <p:anim calcmode="lin" valueType="num">
                                      <p:cBhvr>
                                        <p:cTn id="125" dur="1000" fill="hold"/>
                                        <p:tgtEl>
                                          <p:spTgt spid="40"/>
                                        </p:tgtEl>
                                        <p:attrNameLst>
                                          <p:attrName>ppt_h</p:attrName>
                                        </p:attrNameLst>
                                      </p:cBhvr>
                                      <p:tavLst>
                                        <p:tav tm="0">
                                          <p:val>
                                            <p:fltVal val="0"/>
                                          </p:val>
                                        </p:tav>
                                        <p:tav tm="100000">
                                          <p:val>
                                            <p:strVal val="#ppt_h"/>
                                          </p:val>
                                        </p:tav>
                                      </p:tavLst>
                                    </p:anim>
                                    <p:anim calcmode="lin" valueType="num">
                                      <p:cBhvr>
                                        <p:cTn id="126" dur="1000" fill="hold"/>
                                        <p:tgtEl>
                                          <p:spTgt spid="40"/>
                                        </p:tgtEl>
                                        <p:attrNameLst>
                                          <p:attrName>style.rotation</p:attrName>
                                        </p:attrNameLst>
                                      </p:cBhvr>
                                      <p:tavLst>
                                        <p:tav tm="0">
                                          <p:val>
                                            <p:fltVal val="90"/>
                                          </p:val>
                                        </p:tav>
                                        <p:tav tm="100000">
                                          <p:val>
                                            <p:fltVal val="0"/>
                                          </p:val>
                                        </p:tav>
                                      </p:tavLst>
                                    </p:anim>
                                    <p:animEffect transition="in" filter="fade">
                                      <p:cBhvr>
                                        <p:cTn id="12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9" grpId="0"/>
      <p:bldP spid="34" grpId="0"/>
      <p:bldP spid="35" grpId="0"/>
      <p:bldP spid="38"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FF38821-DF04-4ACC-8689-856AC1742B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475" y="101856"/>
            <a:ext cx="16459200" cy="9144000"/>
          </a:xfrm>
          <a:prstGeom prst="rect">
            <a:avLst/>
          </a:prstGeom>
        </p:spPr>
      </p:pic>
      <p:sp>
        <p:nvSpPr>
          <p:cNvPr id="5" name="文本框 4">
            <a:extLst>
              <a:ext uri="{FF2B5EF4-FFF2-40B4-BE49-F238E27FC236}">
                <a16:creationId xmlns:a16="http://schemas.microsoft.com/office/drawing/2014/main" xmlns="" id="{7EFADD72-2B86-4A04-98EE-E6EDD931506F}"/>
              </a:ext>
            </a:extLst>
          </p:cNvPr>
          <p:cNvSpPr txBox="1"/>
          <p:nvPr/>
        </p:nvSpPr>
        <p:spPr>
          <a:xfrm>
            <a:off x="4595617" y="3685077"/>
            <a:ext cx="9157915" cy="1559401"/>
          </a:xfrm>
          <a:prstGeom prst="rect">
            <a:avLst/>
          </a:prstGeom>
          <a:noFill/>
        </p:spPr>
        <p:txBody>
          <a:bodyPr wrap="square" lIns="122799" tIns="61399" rIns="122799" bIns="61399" rtlCol="0">
            <a:spAutoFit/>
          </a:bodyPr>
          <a:lstStyle/>
          <a:p>
            <a:pPr algn="ctr" defTabSz="614009"/>
            <a:r>
              <a:rPr lang="vi-VN" altLang="zh-CN" sz="9400" b="1" dirty="0">
                <a:solidFill>
                  <a:prstClr val="black"/>
                </a:solidFill>
                <a:latin typeface="HP001 4H" pitchFamily="34" charset="-127"/>
                <a:ea typeface="HP001 4H" pitchFamily="34" charset="-127"/>
              </a:rPr>
              <a:t>2. Tìm hiểu bài</a:t>
            </a:r>
            <a:endParaRPr lang="en-US" altLang="zh-CN" sz="9400" b="1" dirty="0">
              <a:solidFill>
                <a:prstClr val="black"/>
              </a:solidFill>
              <a:latin typeface="HP001 4H" pitchFamily="34" charset="-127"/>
              <a:ea typeface="HP001 4H" pitchFamily="34" charset="-127"/>
            </a:endParaRPr>
          </a:p>
        </p:txBody>
      </p:sp>
      <p:pic>
        <p:nvPicPr>
          <p:cNvPr id="9" name="图片 8">
            <a:extLst>
              <a:ext uri="{FF2B5EF4-FFF2-40B4-BE49-F238E27FC236}">
                <a16:creationId xmlns:a16="http://schemas.microsoft.com/office/drawing/2014/main" xmlns="" id="{F3504033-35EE-48EA-85E6-BE7370F5DF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768920" y="1850197"/>
            <a:ext cx="7815569" cy="5443639"/>
          </a:xfrm>
          <a:prstGeom prst="rect">
            <a:avLst/>
          </a:prstGeom>
        </p:spPr>
      </p:pic>
      <p:sp>
        <p:nvSpPr>
          <p:cNvPr id="6" name="文本框 5">
            <a:extLst>
              <a:ext uri="{FF2B5EF4-FFF2-40B4-BE49-F238E27FC236}">
                <a16:creationId xmlns:a16="http://schemas.microsoft.com/office/drawing/2014/main" xmlns="" id="{17CB3EC4-5F6A-4C9F-A00D-B9892F51D7D2}"/>
              </a:ext>
            </a:extLst>
          </p:cNvPr>
          <p:cNvSpPr txBox="1"/>
          <p:nvPr/>
        </p:nvSpPr>
        <p:spPr>
          <a:xfrm>
            <a:off x="3432188" y="3685058"/>
            <a:ext cx="11484771" cy="1559401"/>
          </a:xfrm>
          <a:prstGeom prst="rect">
            <a:avLst/>
          </a:prstGeom>
          <a:noFill/>
        </p:spPr>
        <p:txBody>
          <a:bodyPr wrap="square" lIns="122799" tIns="61399" rIns="122799" bIns="61399" rtlCol="0">
            <a:spAutoFit/>
          </a:bodyPr>
          <a:lstStyle/>
          <a:p>
            <a:pPr algn="ctr" defTabSz="614009"/>
            <a:r>
              <a:rPr lang="vi-VN" altLang="zh-CN" sz="9400" b="1" dirty="0">
                <a:solidFill>
                  <a:srgbClr val="FF0000"/>
                </a:solidFill>
                <a:latin typeface="HP001 4H" pitchFamily="34" charset="-127"/>
                <a:ea typeface="HP001 4H" pitchFamily="34" charset="-127"/>
              </a:rPr>
              <a:t>2. Tìm hiểu bài</a:t>
            </a:r>
            <a:endParaRPr lang="zh-CN" altLang="en-US" sz="9400" b="1" dirty="0">
              <a:solidFill>
                <a:srgbClr val="FF0000"/>
              </a:solidFill>
              <a:latin typeface="HP001 4H" pitchFamily="34" charset="-127"/>
              <a:ea typeface="HP001 4H" pitchFamily="34" charset="-127"/>
            </a:endParaRPr>
          </a:p>
        </p:txBody>
      </p:sp>
      <p:pic>
        <p:nvPicPr>
          <p:cNvPr id="8" name="Picture 7">
            <a:extLst>
              <a:ext uri="{FF2B5EF4-FFF2-40B4-BE49-F238E27FC236}">
                <a16:creationId xmlns:a16="http://schemas.microsoft.com/office/drawing/2014/main" xmlns="" id="{71E1F277-60BB-40EA-9279-0378B04C6C6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8605" r="93837">
                        <a14:foregroundMark x1="75349" y1="45814" x2="81977" y2="41047"/>
                        <a14:foregroundMark x1="75698" y1="42558" x2="72674" y2="42326"/>
                        <a14:foregroundMark x1="12674" y1="71163" x2="10349" y2="71860"/>
                        <a14:foregroundMark x1="9767" y1="71860" x2="9767" y2="71860"/>
                        <a14:foregroundMark x1="9302" y1="69302" x2="9302" y2="69302"/>
                        <a14:foregroundMark x1="8605" y1="70930" x2="9070" y2="71860"/>
                        <a14:foregroundMark x1="63953" y1="58023" x2="63953" y2="58023"/>
                        <a14:foregroundMark x1="65814" y1="58488" x2="79767" y2="57442"/>
                        <a14:foregroundMark x1="88605" y1="55465" x2="93837" y2="55465"/>
                        <a14:foregroundMark x1="66047" y1="56512" x2="88605" y2="57326"/>
                        <a14:foregroundMark x1="88605" y1="57326" x2="91395" y2="56744"/>
                        <a14:foregroundMark x1="34419" y1="80698" x2="34419" y2="80698"/>
                        <a14:foregroundMark x1="31628" y1="80233" x2="31628" y2="80233"/>
                      </a14:backgroundRemoval>
                    </a14:imgEffect>
                  </a14:imgLayer>
                </a14:imgProps>
              </a:ext>
              <a:ext uri="{28A0092B-C50C-407E-A947-70E740481C1C}">
                <a14:useLocalDpi xmlns:a14="http://schemas.microsoft.com/office/drawing/2010/main" val="0"/>
              </a:ext>
            </a:extLst>
          </a:blip>
          <a:stretch>
            <a:fillRect/>
          </a:stretch>
        </p:blipFill>
        <p:spPr>
          <a:xfrm>
            <a:off x="5705819" y="5244460"/>
            <a:ext cx="3008516" cy="2971373"/>
          </a:xfrm>
          <a:prstGeom prst="rect">
            <a:avLst/>
          </a:prstGeom>
        </p:spPr>
      </p:pic>
      <p:pic>
        <p:nvPicPr>
          <p:cNvPr id="7" name="Audio 6">
            <a:hlinkClick r:id="" action="ppaction://media"/>
            <a:extLst>
              <a:ext uri="{FF2B5EF4-FFF2-40B4-BE49-F238E27FC236}">
                <a16:creationId xmlns:a16="http://schemas.microsoft.com/office/drawing/2014/main" xmlns="" id="{607E9951-F159-4830-A7EE-32F817FC282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5344775" y="8043333"/>
            <a:ext cx="822960" cy="812800"/>
          </a:xfrm>
          <a:prstGeom prst="rect">
            <a:avLst/>
          </a:prstGeom>
        </p:spPr>
      </p:pic>
    </p:spTree>
    <p:custDataLst>
      <p:tags r:id="rId1"/>
    </p:custDataLst>
    <p:extLst>
      <p:ext uri="{BB962C8B-B14F-4D97-AF65-F5344CB8AC3E}">
        <p14:creationId xmlns:p14="http://schemas.microsoft.com/office/powerpoint/2010/main" val="245168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7">
            <a:extLst>
              <a:ext uri="{FF2B5EF4-FFF2-40B4-BE49-F238E27FC236}">
                <a16:creationId xmlns:a16="http://schemas.microsoft.com/office/drawing/2014/main" xmlns="" id="{588E0A20-0BA0-426F-9898-ED9795E03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0"/>
            <a:ext cx="16459205" cy="9144000"/>
          </a:xfrm>
          <a:prstGeom prst="rect">
            <a:avLst/>
          </a:prstGeom>
        </p:spPr>
      </p:pic>
      <p:sp>
        <p:nvSpPr>
          <p:cNvPr id="8" name="TextBox 7">
            <a:extLst>
              <a:ext uri="{FF2B5EF4-FFF2-40B4-BE49-F238E27FC236}">
                <a16:creationId xmlns:a16="http://schemas.microsoft.com/office/drawing/2014/main" xmlns="" id="{C18FB4E3-750E-4CAF-A2A2-D44DB3231082}"/>
              </a:ext>
            </a:extLst>
          </p:cNvPr>
          <p:cNvSpPr txBox="1"/>
          <p:nvPr/>
        </p:nvSpPr>
        <p:spPr>
          <a:xfrm>
            <a:off x="2270154" y="180571"/>
            <a:ext cx="11918919" cy="862760"/>
          </a:xfrm>
          <a:prstGeom prst="rect">
            <a:avLst/>
          </a:prstGeom>
          <a:noFill/>
        </p:spPr>
        <p:txBody>
          <a:bodyPr wrap="square" lIns="122799" tIns="61399" rIns="122799" bIns="61399">
            <a:spAutoFit/>
          </a:bodyPr>
          <a:lstStyle/>
          <a:p>
            <a:pPr marL="614009" lvl="1" algn="just" defTabSz="614009">
              <a:lnSpc>
                <a:spcPct val="120000"/>
              </a:lnSpc>
              <a:defRPr/>
            </a:pPr>
            <a:r>
              <a:rPr lang="vi-VN" sz="4000" b="1" dirty="0">
                <a:solidFill>
                  <a:srgbClr val="0070C0"/>
                </a:solidFill>
                <a:latin typeface="Times New Roman"/>
                <a:cs typeface="Times New Roman" panose="02020603050405020304" pitchFamily="18" charset="0"/>
              </a:rPr>
              <a:t>Đọc thầm đoạn 1 và trả lời các câu hỏi sau:</a:t>
            </a:r>
            <a:endParaRPr lang="en-US" sz="4000" b="1" dirty="0">
              <a:solidFill>
                <a:srgbClr val="0070C0"/>
              </a:solidFill>
              <a:latin typeface="Calibri Light"/>
              <a:cs typeface="Times New Roman" panose="02020603050405020304" pitchFamily="18" charset="0"/>
            </a:endParaRPr>
          </a:p>
        </p:txBody>
      </p:sp>
      <p:sp>
        <p:nvSpPr>
          <p:cNvPr id="30" name="矩形: 圆角 2">
            <a:extLst>
              <a:ext uri="{FF2B5EF4-FFF2-40B4-BE49-F238E27FC236}">
                <a16:creationId xmlns:a16="http://schemas.microsoft.com/office/drawing/2014/main" xmlns="" id="{35A74D7C-1627-4911-A0B1-9D0F0A4D7AD6}"/>
              </a:ext>
            </a:extLst>
          </p:cNvPr>
          <p:cNvSpPr/>
          <p:nvPr/>
        </p:nvSpPr>
        <p:spPr>
          <a:xfrm>
            <a:off x="2493932" y="67308"/>
            <a:ext cx="11047501" cy="961965"/>
          </a:xfrm>
          <a:prstGeom prst="roundRect">
            <a:avLst/>
          </a:prstGeom>
          <a:noFill/>
          <a:ln w="254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22799" tIns="61399" rIns="122799" bIns="61399" rtlCol="0" anchor="ctr"/>
          <a:lstStyle/>
          <a:p>
            <a:pPr algn="ctr" defTabSz="614009"/>
            <a:endParaRPr lang="zh-CN" altLang="en-US" sz="2400">
              <a:solidFill>
                <a:prstClr val="white"/>
              </a:solidFill>
            </a:endParaRPr>
          </a:p>
        </p:txBody>
      </p:sp>
      <p:sp>
        <p:nvSpPr>
          <p:cNvPr id="6" name="TextBox 5">
            <a:extLst>
              <a:ext uri="{FF2B5EF4-FFF2-40B4-BE49-F238E27FC236}">
                <a16:creationId xmlns:a16="http://schemas.microsoft.com/office/drawing/2014/main" xmlns="" id="{971F1334-DFBA-47C3-9C66-4DCE3AC76671}"/>
              </a:ext>
            </a:extLst>
          </p:cNvPr>
          <p:cNvSpPr txBox="1"/>
          <p:nvPr/>
        </p:nvSpPr>
        <p:spPr>
          <a:xfrm>
            <a:off x="1055431" y="1107291"/>
            <a:ext cx="12486019" cy="647316"/>
          </a:xfrm>
          <a:prstGeom prst="rect">
            <a:avLst/>
          </a:prstGeom>
          <a:noFill/>
        </p:spPr>
        <p:txBody>
          <a:bodyPr wrap="square" lIns="122799" tIns="61399" rIns="122799" bIns="61399">
            <a:spAutoFit/>
          </a:bodyPr>
          <a:lstStyle/>
          <a:p>
            <a:pPr algn="just" defTabSz="614009"/>
            <a:r>
              <a:rPr lang="vi-VN"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nl-NL"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 câu văn nào tả vẻ đẹp của đôi giày ba ta?</a:t>
            </a:r>
            <a:endPar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56D829E3-5CDE-40ED-B328-527FC06B2F0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8605" r="93837">
                        <a14:foregroundMark x1="75349" y1="45814" x2="81977" y2="41047"/>
                        <a14:foregroundMark x1="75698" y1="42558" x2="72674" y2="42326"/>
                        <a14:foregroundMark x1="12674" y1="71163" x2="10349" y2="71860"/>
                        <a14:foregroundMark x1="9767" y1="71860" x2="9767" y2="71860"/>
                        <a14:foregroundMark x1="9302" y1="69302" x2="9302" y2="69302"/>
                        <a14:foregroundMark x1="8605" y1="70930" x2="9070" y2="71860"/>
                        <a14:foregroundMark x1="63953" y1="58023" x2="63953" y2="58023"/>
                        <a14:foregroundMark x1="65814" y1="58488" x2="79767" y2="57442"/>
                        <a14:foregroundMark x1="88605" y1="55465" x2="93837" y2="55465"/>
                        <a14:foregroundMark x1="66047" y1="56512" x2="88605" y2="57326"/>
                        <a14:foregroundMark x1="88605" y1="57326" x2="91395" y2="56744"/>
                        <a14:foregroundMark x1="34419" y1="80698" x2="34419" y2="80698"/>
                        <a14:foregroundMark x1="31628" y1="80233" x2="31628" y2="80233"/>
                      </a14:backgroundRemoval>
                    </a14:imgEffect>
                  </a14:imgLayer>
                </a14:imgProps>
              </a:ext>
              <a:ext uri="{28A0092B-C50C-407E-A947-70E740481C1C}">
                <a14:useLocalDpi xmlns:a14="http://schemas.microsoft.com/office/drawing/2010/main" val="0"/>
              </a:ext>
            </a:extLst>
          </a:blip>
          <a:stretch>
            <a:fillRect/>
          </a:stretch>
        </p:blipFill>
        <p:spPr>
          <a:xfrm>
            <a:off x="5530715" y="1674437"/>
            <a:ext cx="3449891" cy="4726137"/>
          </a:xfrm>
          <a:prstGeom prst="rect">
            <a:avLst/>
          </a:prstGeom>
        </p:spPr>
      </p:pic>
      <p:sp>
        <p:nvSpPr>
          <p:cNvPr id="9" name="TextBox 8">
            <a:extLst>
              <a:ext uri="{FF2B5EF4-FFF2-40B4-BE49-F238E27FC236}">
                <a16:creationId xmlns:a16="http://schemas.microsoft.com/office/drawing/2014/main" xmlns="" id="{BE7E0E13-C945-4E0D-9D98-56A81B58A672}"/>
              </a:ext>
            </a:extLst>
          </p:cNvPr>
          <p:cNvSpPr txBox="1"/>
          <p:nvPr/>
        </p:nvSpPr>
        <p:spPr>
          <a:xfrm>
            <a:off x="1162379" y="2368181"/>
            <a:ext cx="4341668" cy="2216977"/>
          </a:xfrm>
          <a:prstGeom prst="rect">
            <a:avLst/>
          </a:prstGeom>
          <a:noFill/>
        </p:spPr>
        <p:txBody>
          <a:bodyPr wrap="square" lIns="122799" tIns="61399" rIns="122799" bIns="61399">
            <a:spAutoFit/>
          </a:bodyPr>
          <a:lstStyle/>
          <a:p>
            <a:pPr defTabSz="614009"/>
            <a:r>
              <a:rPr lang="nl-NL" sz="3400" b="1" i="1" dirty="0">
                <a:solidFill>
                  <a:srgbClr val="000000"/>
                </a:solidFill>
                <a:latin typeface="Times New Roman" panose="02020603050405020304" pitchFamily="18" charset="0"/>
                <a:ea typeface="Times New Roman" panose="02020603050405020304" pitchFamily="18" charset="0"/>
              </a:rPr>
              <a:t> Phần thân ôm sát cổ có hai hàng khuy dập, luồn một sợi dây trắng nhỏ vắt qua</a:t>
            </a:r>
            <a:endParaRPr lang="en-US" sz="3400" b="1" dirty="0">
              <a:solidFill>
                <a:prstClr val="black"/>
              </a:solidFill>
            </a:endParaRPr>
          </a:p>
        </p:txBody>
      </p:sp>
      <p:sp>
        <p:nvSpPr>
          <p:cNvPr id="10" name="TextBox 9">
            <a:extLst>
              <a:ext uri="{FF2B5EF4-FFF2-40B4-BE49-F238E27FC236}">
                <a16:creationId xmlns:a16="http://schemas.microsoft.com/office/drawing/2014/main" xmlns="" id="{1FAA9C01-0F4E-4516-A506-67F156B49D9C}"/>
              </a:ext>
            </a:extLst>
          </p:cNvPr>
          <p:cNvSpPr txBox="1"/>
          <p:nvPr/>
        </p:nvSpPr>
        <p:spPr>
          <a:xfrm>
            <a:off x="9136916" y="2177139"/>
            <a:ext cx="4011741" cy="647316"/>
          </a:xfrm>
          <a:prstGeom prst="rect">
            <a:avLst/>
          </a:prstGeom>
          <a:noFill/>
        </p:spPr>
        <p:txBody>
          <a:bodyPr wrap="square" lIns="122799" tIns="61399" rIns="122799" bIns="61399">
            <a:spAutoFit/>
          </a:bodyPr>
          <a:lstStyle/>
          <a:p>
            <a:pPr defTabSz="614009"/>
            <a:r>
              <a:rPr lang="nl-NL" sz="3400" b="1" i="1" dirty="0">
                <a:solidFill>
                  <a:srgbClr val="000000"/>
                </a:solidFill>
                <a:latin typeface="Times New Roman" panose="02020603050405020304" pitchFamily="18" charset="0"/>
                <a:ea typeface="Times New Roman" panose="02020603050405020304" pitchFamily="18" charset="0"/>
              </a:rPr>
              <a:t>Cổ giày ôm sát chân</a:t>
            </a:r>
            <a:endParaRPr lang="en-US" sz="3400" b="1" dirty="0">
              <a:solidFill>
                <a:prstClr val="black"/>
              </a:solidFill>
            </a:endParaRPr>
          </a:p>
        </p:txBody>
      </p:sp>
      <p:sp>
        <p:nvSpPr>
          <p:cNvPr id="13" name="TextBox 12">
            <a:extLst>
              <a:ext uri="{FF2B5EF4-FFF2-40B4-BE49-F238E27FC236}">
                <a16:creationId xmlns:a16="http://schemas.microsoft.com/office/drawing/2014/main" xmlns="" id="{D6432EDE-9E41-4591-8BE8-C64CC15DEB2A}"/>
              </a:ext>
            </a:extLst>
          </p:cNvPr>
          <p:cNvSpPr txBox="1"/>
          <p:nvPr/>
        </p:nvSpPr>
        <p:spPr>
          <a:xfrm>
            <a:off x="1162380" y="5312999"/>
            <a:ext cx="4058500" cy="1170536"/>
          </a:xfrm>
          <a:prstGeom prst="rect">
            <a:avLst/>
          </a:prstGeom>
          <a:noFill/>
        </p:spPr>
        <p:txBody>
          <a:bodyPr wrap="square" lIns="122799" tIns="61399" rIns="122799" bIns="61399">
            <a:spAutoFit/>
          </a:bodyPr>
          <a:lstStyle/>
          <a:p>
            <a:pPr defTabSz="614009"/>
            <a:r>
              <a:rPr lang="vi-VN" sz="3400" b="1" i="1" dirty="0">
                <a:solidFill>
                  <a:srgbClr val="000000"/>
                </a:solidFill>
                <a:latin typeface="Times New Roman" panose="02020603050405020304" pitchFamily="18" charset="0"/>
                <a:ea typeface="Times New Roman" panose="02020603050405020304" pitchFamily="18" charset="0"/>
              </a:rPr>
              <a:t>M</a:t>
            </a:r>
            <a:r>
              <a:rPr lang="nl-NL" sz="3400" b="1" i="1" dirty="0">
                <a:solidFill>
                  <a:srgbClr val="000000"/>
                </a:solidFill>
                <a:latin typeface="Times New Roman" panose="02020603050405020304" pitchFamily="18" charset="0"/>
                <a:ea typeface="Times New Roman" panose="02020603050405020304" pitchFamily="18" charset="0"/>
              </a:rPr>
              <a:t>àu vải như màu da trời những ngày thu</a:t>
            </a:r>
            <a:endParaRPr lang="en-US" sz="3400" b="1" dirty="0">
              <a:solidFill>
                <a:prstClr val="black"/>
              </a:solidFill>
            </a:endParaRPr>
          </a:p>
        </p:txBody>
      </p:sp>
      <p:sp>
        <p:nvSpPr>
          <p:cNvPr id="14" name="TextBox 13">
            <a:extLst>
              <a:ext uri="{FF2B5EF4-FFF2-40B4-BE49-F238E27FC236}">
                <a16:creationId xmlns:a16="http://schemas.microsoft.com/office/drawing/2014/main" xmlns="" id="{7E8725B3-34EC-40DB-ADD9-EC48A2BA0717}"/>
              </a:ext>
            </a:extLst>
          </p:cNvPr>
          <p:cNvSpPr txBox="1"/>
          <p:nvPr/>
        </p:nvSpPr>
        <p:spPr>
          <a:xfrm>
            <a:off x="6418926" y="5784707"/>
            <a:ext cx="3863727" cy="647316"/>
          </a:xfrm>
          <a:prstGeom prst="rect">
            <a:avLst/>
          </a:prstGeom>
          <a:noFill/>
        </p:spPr>
        <p:txBody>
          <a:bodyPr wrap="square" lIns="122799" tIns="61399" rIns="122799" bIns="61399">
            <a:spAutoFit/>
          </a:bodyPr>
          <a:lstStyle/>
          <a:p>
            <a:pPr defTabSz="614009"/>
            <a:r>
              <a:rPr lang="vi-VN" sz="3400" b="1" i="1" dirty="0">
                <a:solidFill>
                  <a:srgbClr val="000000"/>
                </a:solidFill>
                <a:latin typeface="Times New Roman" panose="02020603050405020304" pitchFamily="18" charset="0"/>
                <a:ea typeface="Times New Roman" panose="02020603050405020304" pitchFamily="18" charset="0"/>
              </a:rPr>
              <a:t>D</a:t>
            </a:r>
            <a:r>
              <a:rPr lang="nl-NL" sz="3400" b="1" i="1" dirty="0">
                <a:solidFill>
                  <a:srgbClr val="000000"/>
                </a:solidFill>
                <a:latin typeface="Times New Roman" panose="02020603050405020304" pitchFamily="18" charset="0"/>
                <a:ea typeface="Times New Roman" panose="02020603050405020304" pitchFamily="18" charset="0"/>
              </a:rPr>
              <a:t>áng thon thả</a:t>
            </a:r>
            <a:endParaRPr lang="en-US" sz="3400" b="1" dirty="0">
              <a:solidFill>
                <a:prstClr val="black"/>
              </a:solidFill>
            </a:endParaRPr>
          </a:p>
        </p:txBody>
      </p:sp>
      <p:sp>
        <p:nvSpPr>
          <p:cNvPr id="15" name="TextBox 14">
            <a:extLst>
              <a:ext uri="{FF2B5EF4-FFF2-40B4-BE49-F238E27FC236}">
                <a16:creationId xmlns:a16="http://schemas.microsoft.com/office/drawing/2014/main" xmlns="" id="{5A5A6321-E8AA-45A7-83AB-E5F0A4596F41}"/>
              </a:ext>
            </a:extLst>
          </p:cNvPr>
          <p:cNvSpPr txBox="1"/>
          <p:nvPr/>
        </p:nvSpPr>
        <p:spPr>
          <a:xfrm>
            <a:off x="9017471" y="4646883"/>
            <a:ext cx="5493824" cy="647316"/>
          </a:xfrm>
          <a:prstGeom prst="rect">
            <a:avLst/>
          </a:prstGeom>
          <a:noFill/>
        </p:spPr>
        <p:txBody>
          <a:bodyPr wrap="square" lIns="122799" tIns="61399" rIns="122799" bIns="61399">
            <a:spAutoFit/>
          </a:bodyPr>
          <a:lstStyle/>
          <a:p>
            <a:pPr defTabSz="614009"/>
            <a:r>
              <a:rPr lang="vi-VN" sz="3400" b="1" i="1" dirty="0">
                <a:solidFill>
                  <a:srgbClr val="000000"/>
                </a:solidFill>
                <a:latin typeface="Times New Roman" panose="02020603050405020304" pitchFamily="18" charset="0"/>
                <a:ea typeface="Times New Roman" panose="02020603050405020304" pitchFamily="18" charset="0"/>
              </a:rPr>
              <a:t>T</a:t>
            </a:r>
            <a:r>
              <a:rPr lang="nl-NL" sz="3400" b="1" i="1" dirty="0">
                <a:solidFill>
                  <a:srgbClr val="000000"/>
                </a:solidFill>
                <a:latin typeface="Times New Roman" panose="02020603050405020304" pitchFamily="18" charset="0"/>
                <a:ea typeface="Times New Roman" panose="02020603050405020304" pitchFamily="18" charset="0"/>
              </a:rPr>
              <a:t>hân giày làm bằng vải c</a:t>
            </a:r>
            <a:r>
              <a:rPr lang="vi-VN" sz="3400" b="1" i="1" dirty="0">
                <a:solidFill>
                  <a:srgbClr val="000000"/>
                </a:solidFill>
                <a:latin typeface="Times New Roman" panose="02020603050405020304" pitchFamily="18" charset="0"/>
                <a:ea typeface="Times New Roman" panose="02020603050405020304" pitchFamily="18" charset="0"/>
              </a:rPr>
              <a:t>ứng</a:t>
            </a:r>
            <a:r>
              <a:rPr lang="nl-NL" sz="3400" b="1" i="1" dirty="0">
                <a:solidFill>
                  <a:srgbClr val="000000"/>
                </a:solidFill>
                <a:latin typeface="Times New Roman" panose="02020603050405020304" pitchFamily="18" charset="0"/>
                <a:ea typeface="Times New Roman" panose="02020603050405020304" pitchFamily="18" charset="0"/>
              </a:rPr>
              <a:t> </a:t>
            </a:r>
            <a:endParaRPr lang="en-US" sz="3400" b="1" dirty="0">
              <a:solidFill>
                <a:prstClr val="black"/>
              </a:solidFill>
            </a:endParaRPr>
          </a:p>
        </p:txBody>
      </p:sp>
      <p:cxnSp>
        <p:nvCxnSpPr>
          <p:cNvPr id="16" name="Straight Arrow Connector 15">
            <a:extLst>
              <a:ext uri="{FF2B5EF4-FFF2-40B4-BE49-F238E27FC236}">
                <a16:creationId xmlns:a16="http://schemas.microsoft.com/office/drawing/2014/main" xmlns="" id="{4E054C0E-7D72-461B-A803-E74EB07CFDEA}"/>
              </a:ext>
            </a:extLst>
          </p:cNvPr>
          <p:cNvCxnSpPr>
            <a:cxnSpLocks/>
          </p:cNvCxnSpPr>
          <p:nvPr/>
        </p:nvCxnSpPr>
        <p:spPr>
          <a:xfrm>
            <a:off x="5374371" y="3401739"/>
            <a:ext cx="1292061" cy="12880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xmlns="" id="{7318E470-5953-4012-979D-4E7FADB422C7}"/>
              </a:ext>
            </a:extLst>
          </p:cNvPr>
          <p:cNvCxnSpPr>
            <a:cxnSpLocks/>
          </p:cNvCxnSpPr>
          <p:nvPr/>
        </p:nvCxnSpPr>
        <p:spPr>
          <a:xfrm flipV="1">
            <a:off x="5281108" y="4712674"/>
            <a:ext cx="707867" cy="7085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xmlns="" id="{638A7B35-7321-459E-9289-56339F6C8384}"/>
              </a:ext>
            </a:extLst>
          </p:cNvPr>
          <p:cNvCxnSpPr>
            <a:cxnSpLocks/>
          </p:cNvCxnSpPr>
          <p:nvPr/>
        </p:nvCxnSpPr>
        <p:spPr>
          <a:xfrm flipV="1">
            <a:off x="7484798" y="4150594"/>
            <a:ext cx="1" cy="1502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xmlns="" id="{1331C729-FA07-49AF-BFB3-6A547E12A210}"/>
              </a:ext>
            </a:extLst>
          </p:cNvPr>
          <p:cNvCxnSpPr>
            <a:cxnSpLocks/>
          </p:cNvCxnSpPr>
          <p:nvPr/>
        </p:nvCxnSpPr>
        <p:spPr>
          <a:xfrm flipH="1" flipV="1">
            <a:off x="8081580" y="3612537"/>
            <a:ext cx="809069" cy="10761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xmlns="" id="{09FEB21B-9DC7-4756-A7CE-202898A96940}"/>
              </a:ext>
            </a:extLst>
          </p:cNvPr>
          <p:cNvCxnSpPr>
            <a:cxnSpLocks/>
          </p:cNvCxnSpPr>
          <p:nvPr/>
        </p:nvCxnSpPr>
        <p:spPr>
          <a:xfrm flipH="1">
            <a:off x="7872503" y="2489182"/>
            <a:ext cx="1186265" cy="6210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24" name="组合 4">
            <a:extLst>
              <a:ext uri="{FF2B5EF4-FFF2-40B4-BE49-F238E27FC236}">
                <a16:creationId xmlns:a16="http://schemas.microsoft.com/office/drawing/2014/main" xmlns="" id="{2500E3C1-0D8C-40BC-9834-561999252BAA}"/>
              </a:ext>
            </a:extLst>
          </p:cNvPr>
          <p:cNvGrpSpPr/>
          <p:nvPr/>
        </p:nvGrpSpPr>
        <p:grpSpPr>
          <a:xfrm>
            <a:off x="2427701" y="6746451"/>
            <a:ext cx="13171132" cy="2174956"/>
            <a:chOff x="1179194" y="781050"/>
            <a:chExt cx="4112895" cy="1756410"/>
          </a:xfrm>
        </p:grpSpPr>
        <p:sp>
          <p:nvSpPr>
            <p:cNvPr id="27" name="矩形: 圆角 5">
              <a:extLst>
                <a:ext uri="{FF2B5EF4-FFF2-40B4-BE49-F238E27FC236}">
                  <a16:creationId xmlns:a16="http://schemas.microsoft.com/office/drawing/2014/main" xmlns="" id="{AA34C9E1-C210-45B0-8A62-71C8D036B3C6}"/>
                </a:ext>
              </a:extLst>
            </p:cNvPr>
            <p:cNvSpPr/>
            <p:nvPr/>
          </p:nvSpPr>
          <p:spPr>
            <a:xfrm>
              <a:off x="1303971" y="887730"/>
              <a:ext cx="3863340" cy="1543050"/>
            </a:xfrm>
            <a:prstGeom prst="roundRect">
              <a:avLst/>
            </a:prstGeom>
            <a:solidFill>
              <a:schemeClr val="bg1"/>
            </a:solidFill>
            <a:ln w="6350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14009" defTabSz="614009">
                <a:lnSpc>
                  <a:spcPct val="150000"/>
                </a:lnSpc>
              </a:pPr>
              <a:endParaRPr lang="zh-CN" altLang="en-US" sz="2700" dirty="0">
                <a:solidFill>
                  <a:srgbClr val="396B67"/>
                </a:solidFill>
                <a:latin typeface="字魂27号-布丁体" panose="00000500000000000000" pitchFamily="2" charset="-122"/>
                <a:ea typeface="字魂27号-布丁体" panose="00000500000000000000" pitchFamily="2" charset="-122"/>
              </a:endParaRPr>
            </a:p>
          </p:txBody>
        </p:sp>
        <p:sp>
          <p:nvSpPr>
            <p:cNvPr id="28" name="矩形: 圆角 6">
              <a:extLst>
                <a:ext uri="{FF2B5EF4-FFF2-40B4-BE49-F238E27FC236}">
                  <a16:creationId xmlns:a16="http://schemas.microsoft.com/office/drawing/2014/main" xmlns="" id="{93B18DE7-895E-4C89-8369-7B46A8154E6D}"/>
                </a:ext>
              </a:extLst>
            </p:cNvPr>
            <p:cNvSpPr/>
            <p:nvPr/>
          </p:nvSpPr>
          <p:spPr>
            <a:xfrm>
              <a:off x="1179194" y="781050"/>
              <a:ext cx="4112895" cy="1756410"/>
            </a:xfrm>
            <a:prstGeom prst="roundRect">
              <a:avLst/>
            </a:prstGeom>
            <a:noFill/>
            <a:ln w="254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4009"/>
              <a:endParaRPr lang="zh-CN" altLang="en-US" sz="2700">
                <a:solidFill>
                  <a:prstClr val="white"/>
                </a:solidFill>
              </a:endParaRPr>
            </a:p>
          </p:txBody>
        </p:sp>
      </p:grpSp>
      <p:sp>
        <p:nvSpPr>
          <p:cNvPr id="29" name="TextBox 28">
            <a:extLst>
              <a:ext uri="{FF2B5EF4-FFF2-40B4-BE49-F238E27FC236}">
                <a16:creationId xmlns:a16="http://schemas.microsoft.com/office/drawing/2014/main" xmlns="" id="{2BF4AE71-0CA3-4F84-9838-5D5BD73B6155}"/>
              </a:ext>
            </a:extLst>
          </p:cNvPr>
          <p:cNvSpPr txBox="1"/>
          <p:nvPr/>
        </p:nvSpPr>
        <p:spPr>
          <a:xfrm>
            <a:off x="3223830" y="7170453"/>
            <a:ext cx="11776486" cy="1354217"/>
          </a:xfrm>
          <a:prstGeom prst="rect">
            <a:avLst/>
          </a:prstGeom>
          <a:noFill/>
        </p:spPr>
        <p:txBody>
          <a:bodyPr wrap="square" lIns="122799" tIns="61399" rIns="122799" bIns="61399">
            <a:spAutoFit/>
          </a:bodyPr>
          <a:lstStyle/>
          <a:p>
            <a:pPr defTabSz="614009"/>
            <a:r>
              <a:rPr lang="nl-NL" sz="4000" b="1" dirty="0">
                <a:solidFill>
                  <a:srgbClr val="FF0000"/>
                </a:solidFill>
                <a:highlight>
                  <a:srgbClr val="E4CBCB"/>
                </a:highlight>
                <a:latin typeface="Times New Roman" panose="02020603050405020304" pitchFamily="18" charset="0"/>
                <a:ea typeface="Times New Roman" panose="02020603050405020304" pitchFamily="18" charset="0"/>
              </a:rPr>
              <a:t>Vẻ đẹp của đôi giày ba ta màu xanh</a:t>
            </a:r>
            <a:r>
              <a:rPr lang="vi-VN" sz="4000" b="1" dirty="0">
                <a:solidFill>
                  <a:srgbClr val="FF0000"/>
                </a:solidFill>
                <a:highlight>
                  <a:srgbClr val="E4CBCB"/>
                </a:highlight>
                <a:latin typeface="Times New Roman" panose="02020603050405020304" pitchFamily="18" charset="0"/>
                <a:ea typeface="Times New Roman" panose="02020603050405020304" pitchFamily="18" charset="0"/>
              </a:rPr>
              <a:t> và đó cũng là niềm ai ước ngày bé của chị phụ trách.</a:t>
            </a:r>
            <a:r>
              <a:rPr lang="nl-NL" sz="4000" b="1" dirty="0">
                <a:solidFill>
                  <a:srgbClr val="FF0000"/>
                </a:solidFill>
                <a:highlight>
                  <a:srgbClr val="E4CBCB"/>
                </a:highlight>
                <a:latin typeface="Times New Roman" panose="02020603050405020304" pitchFamily="18" charset="0"/>
                <a:ea typeface="Times New Roman" panose="02020603050405020304" pitchFamily="18" charset="0"/>
              </a:rPr>
              <a:t> </a:t>
            </a:r>
            <a:endParaRPr lang="en-US" sz="4000" b="1" dirty="0">
              <a:solidFill>
                <a:srgbClr val="FF0000"/>
              </a:solidFill>
              <a:highlight>
                <a:srgbClr val="E4CBCB"/>
              </a:highlight>
            </a:endParaRPr>
          </a:p>
        </p:txBody>
      </p:sp>
      <p:sp>
        <p:nvSpPr>
          <p:cNvPr id="31" name="Arrow: Right 30">
            <a:extLst>
              <a:ext uri="{FF2B5EF4-FFF2-40B4-BE49-F238E27FC236}">
                <a16:creationId xmlns:a16="http://schemas.microsoft.com/office/drawing/2014/main" xmlns="" id="{4FACED02-0FA8-415B-8956-CB464F785A6B}"/>
              </a:ext>
            </a:extLst>
          </p:cNvPr>
          <p:cNvSpPr/>
          <p:nvPr/>
        </p:nvSpPr>
        <p:spPr>
          <a:xfrm>
            <a:off x="902981" y="7399763"/>
            <a:ext cx="1367159" cy="56432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lIns="122799" tIns="61399" rIns="122799" bIns="61399" rtlCol="0" anchor="ctr"/>
          <a:lstStyle/>
          <a:p>
            <a:pPr algn="ctr" defTabSz="614009"/>
            <a:endParaRPr lang="en-US" sz="2400">
              <a:solidFill>
                <a:prstClr val="white"/>
              </a:solidFill>
            </a:endParaRPr>
          </a:p>
        </p:txBody>
      </p:sp>
      <p:sp>
        <p:nvSpPr>
          <p:cNvPr id="33" name="TextBox 32">
            <a:extLst>
              <a:ext uri="{FF2B5EF4-FFF2-40B4-BE49-F238E27FC236}">
                <a16:creationId xmlns:a16="http://schemas.microsoft.com/office/drawing/2014/main" xmlns="" id="{FA17EBEA-543F-4C2D-874A-3B0D488AA38B}"/>
              </a:ext>
            </a:extLst>
          </p:cNvPr>
          <p:cNvSpPr txBox="1"/>
          <p:nvPr/>
        </p:nvSpPr>
        <p:spPr>
          <a:xfrm>
            <a:off x="3704643" y="1739615"/>
            <a:ext cx="7529239" cy="647316"/>
          </a:xfrm>
          <a:prstGeom prst="rect">
            <a:avLst/>
          </a:prstGeom>
          <a:noFill/>
        </p:spPr>
        <p:txBody>
          <a:bodyPr wrap="square" lIns="122799" tIns="61399" rIns="122799" bIns="61399">
            <a:spAutoFit/>
          </a:bodyPr>
          <a:lstStyle/>
          <a:p>
            <a:pPr defTabSz="614009"/>
            <a:r>
              <a:rPr lang="nl-NL" sz="3400" b="1" i="1" dirty="0">
                <a:solidFill>
                  <a:srgbClr val="000000"/>
                </a:solidFill>
                <a:latin typeface="Times New Roman" panose="02020603050405020304" pitchFamily="18" charset="0"/>
                <a:ea typeface="Times New Roman" panose="02020603050405020304" pitchFamily="18" charset="0"/>
              </a:rPr>
              <a:t> </a:t>
            </a:r>
            <a:r>
              <a:rPr lang="vi-VN" sz="3400" b="1" i="1" dirty="0">
                <a:solidFill>
                  <a:srgbClr val="000000"/>
                </a:solidFill>
                <a:latin typeface="Times New Roman" panose="02020603050405020304" pitchFamily="18" charset="0"/>
                <a:ea typeface="Times New Roman" panose="02020603050405020304" pitchFamily="18" charset="0"/>
              </a:rPr>
              <a:t>Chao ôi ! Đôi giày mới đẹp làm sao !</a:t>
            </a:r>
            <a:endParaRPr lang="en-US" sz="3400" b="1" dirty="0">
              <a:solidFill>
                <a:prstClr val="black"/>
              </a:solidFill>
            </a:endParaRPr>
          </a:p>
        </p:txBody>
      </p:sp>
    </p:spTree>
    <p:custDataLst>
      <p:tags r:id="rId1"/>
    </p:custDataLst>
    <p:extLst>
      <p:ext uri="{BB962C8B-B14F-4D97-AF65-F5344CB8AC3E}">
        <p14:creationId xmlns:p14="http://schemas.microsoft.com/office/powerpoint/2010/main" val="8068475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20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heel(1)">
                                      <p:cBhvr>
                                        <p:cTn id="33" dur="2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heel(1)">
                                      <p:cBhvr>
                                        <p:cTn id="45" dur="2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ircle(in)">
                                      <p:cBhvr>
                                        <p:cTn id="50" dur="20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heel(1)">
                                      <p:cBhvr>
                                        <p:cTn id="55" dur="20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circle(in)">
                                      <p:cBhvr>
                                        <p:cTn id="60" dur="20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heel(1)">
                                      <p:cBhvr>
                                        <p:cTn id="65" dur="20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circle(in)">
                                      <p:cBhvr>
                                        <p:cTn id="70" dur="20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circle(in)">
                                      <p:cBhvr>
                                        <p:cTn id="75" dur="20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anim calcmode="lin" valueType="num">
                                      <p:cBhvr>
                                        <p:cTn id="81" dur="1000" fill="hold"/>
                                        <p:tgtEl>
                                          <p:spTgt spid="24"/>
                                        </p:tgtEl>
                                        <p:attrNameLst>
                                          <p:attrName>ppt_x</p:attrName>
                                        </p:attrNameLst>
                                      </p:cBhvr>
                                      <p:tavLst>
                                        <p:tav tm="0">
                                          <p:val>
                                            <p:strVal val="#ppt_x"/>
                                          </p:val>
                                        </p:tav>
                                        <p:tav tm="100000">
                                          <p:val>
                                            <p:strVal val="#ppt_x"/>
                                          </p:val>
                                        </p:tav>
                                      </p:tavLst>
                                    </p:anim>
                                    <p:anim calcmode="lin" valueType="num">
                                      <p:cBhvr>
                                        <p:cTn id="8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3" grpId="0"/>
      <p:bldP spid="14" grpId="0"/>
      <p:bldP spid="15" grpId="0"/>
      <p:bldP spid="29" grpId="0"/>
      <p:bldP spid="31"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7">
            <a:extLst>
              <a:ext uri="{FF2B5EF4-FFF2-40B4-BE49-F238E27FC236}">
                <a16:creationId xmlns:a16="http://schemas.microsoft.com/office/drawing/2014/main" xmlns="" id="{588E0A20-0BA0-426F-9898-ED9795E03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29"/>
            <a:ext cx="16459205" cy="9144000"/>
          </a:xfrm>
          <a:prstGeom prst="rect">
            <a:avLst/>
          </a:prstGeom>
        </p:spPr>
      </p:pic>
      <p:sp>
        <p:nvSpPr>
          <p:cNvPr id="28" name="TextBox 27">
            <a:extLst>
              <a:ext uri="{FF2B5EF4-FFF2-40B4-BE49-F238E27FC236}">
                <a16:creationId xmlns:a16="http://schemas.microsoft.com/office/drawing/2014/main" xmlns="" id="{647CECA4-A2E5-417A-BB08-30853493A4B2}"/>
              </a:ext>
            </a:extLst>
          </p:cNvPr>
          <p:cNvSpPr txBox="1"/>
          <p:nvPr/>
        </p:nvSpPr>
        <p:spPr>
          <a:xfrm>
            <a:off x="2120510" y="67306"/>
            <a:ext cx="11918919" cy="794857"/>
          </a:xfrm>
          <a:prstGeom prst="rect">
            <a:avLst/>
          </a:prstGeom>
          <a:noFill/>
        </p:spPr>
        <p:txBody>
          <a:bodyPr wrap="square" lIns="122895" tIns="61448" rIns="122895" bIns="61448">
            <a:spAutoFit/>
          </a:bodyPr>
          <a:lstStyle/>
          <a:p>
            <a:pPr marL="614477" lvl="1" algn="just" defTabSz="614477">
              <a:lnSpc>
                <a:spcPct val="120000"/>
              </a:lnSpc>
              <a:defRPr/>
            </a:pPr>
            <a:r>
              <a:rPr lang="vi-VN" sz="4000" b="1" dirty="0">
                <a:solidFill>
                  <a:srgbClr val="0070C0"/>
                </a:solidFill>
                <a:latin typeface="Times New Roman "/>
                <a:cs typeface="Times New Roman" panose="02020603050405020304" pitchFamily="18" charset="0"/>
              </a:rPr>
              <a:t>Đọc thầm đoạn 2 và trả lời các câu hỏi sau:</a:t>
            </a:r>
            <a:endParaRPr lang="en-US" sz="4000" b="1" dirty="0">
              <a:solidFill>
                <a:srgbClr val="0070C0"/>
              </a:solidFill>
              <a:latin typeface="Times New Roman "/>
              <a:cs typeface="Times New Roman" panose="02020603050405020304" pitchFamily="18" charset="0"/>
            </a:endParaRPr>
          </a:p>
        </p:txBody>
      </p:sp>
      <p:sp>
        <p:nvSpPr>
          <p:cNvPr id="58" name="矩形: 圆角 2">
            <a:extLst>
              <a:ext uri="{FF2B5EF4-FFF2-40B4-BE49-F238E27FC236}">
                <a16:creationId xmlns:a16="http://schemas.microsoft.com/office/drawing/2014/main" xmlns="" id="{B9F0694D-6F7B-4486-BBF6-1E4B6FCCF525}"/>
              </a:ext>
            </a:extLst>
          </p:cNvPr>
          <p:cNvSpPr/>
          <p:nvPr/>
        </p:nvSpPr>
        <p:spPr>
          <a:xfrm>
            <a:off x="2493932" y="67306"/>
            <a:ext cx="11047501" cy="961965"/>
          </a:xfrm>
          <a:prstGeom prst="roundRect">
            <a:avLst/>
          </a:prstGeom>
          <a:noFill/>
          <a:ln w="254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defTabSz="614477"/>
            <a:endParaRPr lang="zh-CN" altLang="en-US" sz="2400">
              <a:solidFill>
                <a:prstClr val="white"/>
              </a:solidFill>
            </a:endParaRPr>
          </a:p>
        </p:txBody>
      </p:sp>
      <p:sp>
        <p:nvSpPr>
          <p:cNvPr id="6" name="TextBox 5">
            <a:extLst>
              <a:ext uri="{FF2B5EF4-FFF2-40B4-BE49-F238E27FC236}">
                <a16:creationId xmlns:a16="http://schemas.microsoft.com/office/drawing/2014/main" xmlns="" id="{FDEBB499-2113-410D-B34D-F220A20981A7}"/>
              </a:ext>
            </a:extLst>
          </p:cNvPr>
          <p:cNvSpPr txBox="1"/>
          <p:nvPr/>
        </p:nvSpPr>
        <p:spPr>
          <a:xfrm>
            <a:off x="336666" y="1191136"/>
            <a:ext cx="15486610" cy="1355202"/>
          </a:xfrm>
          <a:prstGeom prst="rect">
            <a:avLst/>
          </a:prstGeom>
          <a:noFill/>
        </p:spPr>
        <p:txBody>
          <a:bodyPr wrap="square" lIns="122895" tIns="61448" rIns="122895" bIns="61448">
            <a:spAutoFit/>
          </a:bodyPr>
          <a:lstStyle/>
          <a:p>
            <a:pPr defTabSz="614477">
              <a:spcBef>
                <a:spcPct val="0"/>
              </a:spcBef>
              <a:defRPr/>
            </a:pPr>
            <a:r>
              <a:rPr lang="vi-VN" sz="4000" b="1" dirty="0">
                <a:solidFill>
                  <a:srgbClr val="FF0000"/>
                </a:solidFill>
                <a:latin typeface="Times New Roman" panose="02020603050405020304" pitchFamily="18" charset="0"/>
                <a:cs typeface="Times New Roman" panose="02020603050405020304" pitchFamily="18" charset="0"/>
              </a:rPr>
              <a:t>2. Tác giả </a:t>
            </a:r>
            <a:r>
              <a:rPr lang="en-US" sz="4000" b="1" dirty="0" err="1">
                <a:solidFill>
                  <a:srgbClr val="FF0000"/>
                </a:solidFill>
                <a:latin typeface="Times New Roman" panose="02020603050405020304" pitchFamily="18" charset="0"/>
                <a:cs typeface="Times New Roman" panose="02020603050405020304" pitchFamily="18" charset="0"/>
              </a:rPr>
              <a:t>đã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viên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cậu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bé</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ngày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đầu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lớp</a:t>
            </a:r>
            <a:r>
              <a:rPr lang="vi-VN" sz="4000" b="1" dirty="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Tại sao tác giả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chọn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đó</a:t>
            </a:r>
            <a:r>
              <a:rPr lang="vi-VN" sz="4000" b="1" dirty="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AEF9F8C0-C5BB-4D9C-BFEE-F6DA5BF022AB}"/>
              </a:ext>
            </a:extLst>
          </p:cNvPr>
          <p:cNvSpPr txBox="1"/>
          <p:nvPr/>
        </p:nvSpPr>
        <p:spPr>
          <a:xfrm>
            <a:off x="829959" y="2587387"/>
            <a:ext cx="14993317" cy="1355202"/>
          </a:xfrm>
          <a:prstGeom prst="rect">
            <a:avLst/>
          </a:prstGeom>
          <a:noFill/>
        </p:spPr>
        <p:txBody>
          <a:bodyPr wrap="square" lIns="122895" tIns="61448" rIns="122895" bIns="61448">
            <a:spAutoFit/>
          </a:bodyPr>
          <a:lstStyle/>
          <a:p>
            <a:pPr defTabSz="614477"/>
            <a:r>
              <a:rPr lang="nl-NL" sz="4000" dirty="0">
                <a:solidFill>
                  <a:prstClr val="black"/>
                </a:solidFill>
                <a:latin typeface="Times New Roman" panose="02020603050405020304" pitchFamily="18" charset="0"/>
                <a:ea typeface="Times New Roman" panose="02020603050405020304" pitchFamily="18" charset="0"/>
              </a:rPr>
              <a:t>Chị quyết định thưởng cho Lái đôi giày ba ta màu xanh trong buổi đầu cậu đến lớp. </a:t>
            </a:r>
            <a:endParaRPr lang="en-US" sz="4000" dirty="0">
              <a:solidFill>
                <a:prstClr val="black"/>
              </a:solidFill>
            </a:endParaRPr>
          </a:p>
        </p:txBody>
      </p:sp>
      <p:sp>
        <p:nvSpPr>
          <p:cNvPr id="10" name="TextBox 9">
            <a:extLst>
              <a:ext uri="{FF2B5EF4-FFF2-40B4-BE49-F238E27FC236}">
                <a16:creationId xmlns:a16="http://schemas.microsoft.com/office/drawing/2014/main" xmlns="" id="{9445E62D-29D7-4FF3-89C2-51EF2B72FDF0}"/>
              </a:ext>
            </a:extLst>
          </p:cNvPr>
          <p:cNvSpPr txBox="1"/>
          <p:nvPr/>
        </p:nvSpPr>
        <p:spPr>
          <a:xfrm>
            <a:off x="952707" y="3894892"/>
            <a:ext cx="14747819" cy="1355202"/>
          </a:xfrm>
          <a:prstGeom prst="rect">
            <a:avLst/>
          </a:prstGeom>
          <a:noFill/>
        </p:spPr>
        <p:txBody>
          <a:bodyPr wrap="square" lIns="122895" tIns="61448" rIns="122895" bIns="61448">
            <a:spAutoFit/>
          </a:bodyPr>
          <a:lstStyle/>
          <a:p>
            <a:pPr defTabSz="614477"/>
            <a:r>
              <a:rPr lang="nl-NL" sz="4000" dirty="0">
                <a:solidFill>
                  <a:srgbClr val="000000"/>
                </a:solidFill>
                <a:latin typeface="Times New Roman" panose="02020603050405020304" pitchFamily="18" charset="0"/>
                <a:ea typeface="Times New Roman" panose="02020603050405020304" pitchFamily="18" charset="0"/>
              </a:rPr>
              <a:t>Vì Lái cũng có ước mơ giống hệt chị ngày nhỏ: cũng ao ước có một đôi giày ba ta màu xanh…</a:t>
            </a:r>
            <a:endParaRPr lang="en-US" sz="4000" dirty="0">
              <a:solidFill>
                <a:prstClr val="black"/>
              </a:solidFill>
            </a:endParaRPr>
          </a:p>
        </p:txBody>
      </p:sp>
      <p:sp>
        <p:nvSpPr>
          <p:cNvPr id="12" name="TextBox 11">
            <a:extLst>
              <a:ext uri="{FF2B5EF4-FFF2-40B4-BE49-F238E27FC236}">
                <a16:creationId xmlns:a16="http://schemas.microsoft.com/office/drawing/2014/main" xmlns="" id="{B65CEBD8-8B15-4043-B4DC-8E10F29BA09D}"/>
              </a:ext>
            </a:extLst>
          </p:cNvPr>
          <p:cNvSpPr txBox="1"/>
          <p:nvPr/>
        </p:nvSpPr>
        <p:spPr>
          <a:xfrm>
            <a:off x="336665" y="5292716"/>
            <a:ext cx="15486611" cy="1355202"/>
          </a:xfrm>
          <a:prstGeom prst="rect">
            <a:avLst/>
          </a:prstGeom>
          <a:noFill/>
        </p:spPr>
        <p:txBody>
          <a:bodyPr wrap="square" lIns="122895" tIns="61448" rIns="122895" bIns="61448">
            <a:spAutoFit/>
          </a:bodyPr>
          <a:lstStyle/>
          <a:p>
            <a:pPr algn="just" defTabSz="614477"/>
            <a:r>
              <a:rPr lang="vi-VN" sz="4000" b="1" dirty="0">
                <a:solidFill>
                  <a:srgbClr val="FF0000"/>
                </a:solidFill>
                <a:latin typeface="Times New Roman" pitchFamily="18" charset="0"/>
                <a:ea typeface="Times New Roman" panose="02020603050405020304" pitchFamily="18" charset="0"/>
                <a:cs typeface="Times New Roman" pitchFamily="18" charset="0"/>
              </a:rPr>
              <a:t>3. </a:t>
            </a:r>
            <a:r>
              <a:rPr lang="nl-NL" sz="4000" b="1" dirty="0">
                <a:solidFill>
                  <a:srgbClr val="FF0000"/>
                </a:solidFill>
                <a:latin typeface="Times New Roman" pitchFamily="18" charset="0"/>
                <a:ea typeface="Times New Roman" panose="02020603050405020304" pitchFamily="18" charset="0"/>
                <a:cs typeface="Times New Roman" pitchFamily="18" charset="0"/>
              </a:rPr>
              <a:t>Những chi tiết nào nói lên sự cảm động và niềm vui của Lái khi nhận đôi giày?</a:t>
            </a:r>
            <a:endParaRPr lang="en-US" sz="4000" b="1" dirty="0">
              <a:solidFill>
                <a:srgbClr val="FF0000"/>
              </a:solidFill>
              <a:latin typeface="Times New Roman" pitchFamily="18" charset="0"/>
              <a:ea typeface="Times New Roman" panose="02020603050405020304" pitchFamily="18" charset="0"/>
              <a:cs typeface="Times New Roman" pitchFamily="18" charset="0"/>
            </a:endParaRPr>
          </a:p>
        </p:txBody>
      </p:sp>
      <p:sp>
        <p:nvSpPr>
          <p:cNvPr id="13" name="TextBox 12">
            <a:extLst>
              <a:ext uri="{FF2B5EF4-FFF2-40B4-BE49-F238E27FC236}">
                <a16:creationId xmlns:a16="http://schemas.microsoft.com/office/drawing/2014/main" xmlns="" id="{35F701C8-81B5-4422-A70F-DCF45AC4D531}"/>
              </a:ext>
            </a:extLst>
          </p:cNvPr>
          <p:cNvSpPr txBox="1"/>
          <p:nvPr/>
        </p:nvSpPr>
        <p:spPr>
          <a:xfrm>
            <a:off x="962038" y="6660109"/>
            <a:ext cx="14861238" cy="1970756"/>
          </a:xfrm>
          <a:prstGeom prst="rect">
            <a:avLst/>
          </a:prstGeom>
          <a:noFill/>
        </p:spPr>
        <p:txBody>
          <a:bodyPr wrap="square" lIns="122895" tIns="61448" rIns="122895" bIns="61448">
            <a:spAutoFit/>
          </a:bodyPr>
          <a:lstStyle/>
          <a:p>
            <a:pPr algn="just" defTabSz="614477"/>
            <a:r>
              <a:rPr lang="nl-NL" sz="4000" dirty="0">
                <a:solidFill>
                  <a:srgbClr val="000000"/>
                </a:solidFill>
                <a:latin typeface="Times New Roman" pitchFamily="18" charset="0"/>
                <a:ea typeface="Times New Roman" panose="02020603050405020304" pitchFamily="18" charset="0"/>
                <a:cs typeface="Times New Roman" pitchFamily="18" charset="0"/>
              </a:rPr>
              <a:t>Tay Lái run run, môi cậu mấp máy, mắt hết nhìn đôi giày lại nhìn xuống đôi bàn chân mình đang ngọ nguậy dưới đất. Lúc ra khỏi lớp, Lái cột 2 chiếc giày vào nhau, đeo vào cổ, nhảy tưng tưng</a:t>
            </a:r>
            <a:r>
              <a:rPr lang="vi-VN" sz="4000" dirty="0">
                <a:solidFill>
                  <a:srgbClr val="000000"/>
                </a:solidFill>
                <a:latin typeface="Times New Roman" pitchFamily="18" charset="0"/>
                <a:ea typeface="Times New Roman" panose="02020603050405020304" pitchFamily="18" charset="0"/>
                <a:cs typeface="Times New Roman" pitchFamily="18" charset="0"/>
              </a:rPr>
              <a:t>.</a:t>
            </a:r>
            <a:endParaRPr lang="en-US" sz="4000" dirty="0">
              <a:solidFill>
                <a:prstClr val="black"/>
              </a:solidFill>
              <a:latin typeface="Times New Roman" pitchFamily="18" charset="0"/>
              <a:ea typeface="Times New Roman" panose="02020603050405020304" pitchFamily="18" charset="0"/>
              <a:cs typeface="Times New Roman" pitchFamily="18" charset="0"/>
            </a:endParaRPr>
          </a:p>
        </p:txBody>
      </p:sp>
    </p:spTree>
    <p:custDataLst>
      <p:tags r:id="rId1"/>
    </p:custDataLst>
    <p:extLst>
      <p:ext uri="{BB962C8B-B14F-4D97-AF65-F5344CB8AC3E}">
        <p14:creationId xmlns:p14="http://schemas.microsoft.com/office/powerpoint/2010/main" val="3562509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7">
            <a:extLst>
              <a:ext uri="{FF2B5EF4-FFF2-40B4-BE49-F238E27FC236}">
                <a16:creationId xmlns:a16="http://schemas.microsoft.com/office/drawing/2014/main" xmlns="" id="{588E0A20-0BA0-426F-9898-ED9795E03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0"/>
            <a:ext cx="16459205" cy="9144000"/>
          </a:xfrm>
          <a:prstGeom prst="rect">
            <a:avLst/>
          </a:prstGeom>
        </p:spPr>
      </p:pic>
      <p:grpSp>
        <p:nvGrpSpPr>
          <p:cNvPr id="15" name="组合 4">
            <a:extLst>
              <a:ext uri="{FF2B5EF4-FFF2-40B4-BE49-F238E27FC236}">
                <a16:creationId xmlns:a16="http://schemas.microsoft.com/office/drawing/2014/main" xmlns="" id="{B9F431BC-1D66-4024-9F86-D904D6DE3FD9}"/>
              </a:ext>
            </a:extLst>
          </p:cNvPr>
          <p:cNvGrpSpPr/>
          <p:nvPr/>
        </p:nvGrpSpPr>
        <p:grpSpPr>
          <a:xfrm>
            <a:off x="1380297" y="459562"/>
            <a:ext cx="13964478" cy="2174956"/>
            <a:chOff x="1179194" y="781050"/>
            <a:chExt cx="4112895" cy="1756410"/>
          </a:xfrm>
        </p:grpSpPr>
        <p:sp>
          <p:nvSpPr>
            <p:cNvPr id="16" name="矩形: 圆角 5">
              <a:extLst>
                <a:ext uri="{FF2B5EF4-FFF2-40B4-BE49-F238E27FC236}">
                  <a16:creationId xmlns:a16="http://schemas.microsoft.com/office/drawing/2014/main" xmlns="" id="{6F5D31C2-367A-49AB-A08E-961E80D36D33}"/>
                </a:ext>
              </a:extLst>
            </p:cNvPr>
            <p:cNvSpPr/>
            <p:nvPr/>
          </p:nvSpPr>
          <p:spPr>
            <a:xfrm>
              <a:off x="1303971" y="887730"/>
              <a:ext cx="3863340" cy="1543050"/>
            </a:xfrm>
            <a:prstGeom prst="roundRect">
              <a:avLst/>
            </a:prstGeom>
            <a:solidFill>
              <a:schemeClr val="bg1"/>
            </a:solidFill>
            <a:ln w="6350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14477" defTabSz="614477">
                <a:lnSpc>
                  <a:spcPct val="150000"/>
                </a:lnSpc>
              </a:pPr>
              <a:endParaRPr lang="zh-CN" altLang="en-US" sz="2700" dirty="0">
                <a:solidFill>
                  <a:srgbClr val="396B67"/>
                </a:solidFill>
                <a:latin typeface="字魂27号-布丁体" panose="00000500000000000000" pitchFamily="2" charset="-122"/>
                <a:ea typeface="字魂27号-布丁体" panose="00000500000000000000" pitchFamily="2" charset="-122"/>
              </a:endParaRPr>
            </a:p>
          </p:txBody>
        </p:sp>
        <p:sp>
          <p:nvSpPr>
            <p:cNvPr id="17" name="矩形: 圆角 6">
              <a:extLst>
                <a:ext uri="{FF2B5EF4-FFF2-40B4-BE49-F238E27FC236}">
                  <a16:creationId xmlns:a16="http://schemas.microsoft.com/office/drawing/2014/main" xmlns="" id="{D2205DE5-6543-4510-8A1D-470FFF10A499}"/>
                </a:ext>
              </a:extLst>
            </p:cNvPr>
            <p:cNvSpPr/>
            <p:nvPr/>
          </p:nvSpPr>
          <p:spPr>
            <a:xfrm>
              <a:off x="1179194" y="781050"/>
              <a:ext cx="4112895" cy="1756410"/>
            </a:xfrm>
            <a:prstGeom prst="roundRect">
              <a:avLst/>
            </a:prstGeom>
            <a:noFill/>
            <a:ln w="254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4477"/>
              <a:endParaRPr lang="zh-CN" altLang="en-US" sz="2700">
                <a:solidFill>
                  <a:prstClr val="white"/>
                </a:solidFill>
              </a:endParaRPr>
            </a:p>
          </p:txBody>
        </p:sp>
      </p:grpSp>
      <p:sp>
        <p:nvSpPr>
          <p:cNvPr id="14" name="TextBox 13">
            <a:extLst>
              <a:ext uri="{FF2B5EF4-FFF2-40B4-BE49-F238E27FC236}">
                <a16:creationId xmlns:a16="http://schemas.microsoft.com/office/drawing/2014/main" xmlns="" id="{4037981C-003C-4407-93AE-FC7026408F10}"/>
              </a:ext>
            </a:extLst>
          </p:cNvPr>
          <p:cNvSpPr txBox="1"/>
          <p:nvPr/>
        </p:nvSpPr>
        <p:spPr>
          <a:xfrm>
            <a:off x="1803951" y="1189900"/>
            <a:ext cx="13247142" cy="739649"/>
          </a:xfrm>
          <a:prstGeom prst="rect">
            <a:avLst/>
          </a:prstGeom>
          <a:noFill/>
        </p:spPr>
        <p:txBody>
          <a:bodyPr wrap="square" lIns="122895" tIns="61448" rIns="122895" bIns="61448">
            <a:spAutoFit/>
          </a:bodyPr>
          <a:lstStyle/>
          <a:p>
            <a:pPr algn="just" defTabSz="614477"/>
            <a:r>
              <a:rPr lang="vi-VN" sz="4000" dirty="0">
                <a:solidFill>
                  <a:srgbClr val="000000"/>
                </a:solidFill>
                <a:latin typeface="Times New Roman "/>
                <a:ea typeface="Times New Roman" panose="02020603050405020304" pitchFamily="18" charset="0"/>
              </a:rPr>
              <a:t>    </a:t>
            </a:r>
            <a:r>
              <a:rPr lang="nl-NL" sz="4000" dirty="0">
                <a:solidFill>
                  <a:srgbClr val="000000"/>
                </a:solidFill>
                <a:latin typeface="Times New Roman "/>
                <a:ea typeface="Times New Roman" panose="02020603050405020304" pitchFamily="18" charset="0"/>
              </a:rPr>
              <a:t>Niềm vui và sự xúc động của Lái khi được tặng giày. </a:t>
            </a:r>
            <a:endParaRPr lang="en-US" sz="4000" dirty="0">
              <a:solidFill>
                <a:prstClr val="black"/>
              </a:solidFill>
              <a:latin typeface="Times New Roman "/>
              <a:ea typeface="Times New Roman" panose="02020603050405020304" pitchFamily="18" charset="0"/>
            </a:endParaRPr>
          </a:p>
        </p:txBody>
      </p:sp>
      <p:pic>
        <p:nvPicPr>
          <p:cNvPr id="3" name="Picture 2">
            <a:extLst>
              <a:ext uri="{FF2B5EF4-FFF2-40B4-BE49-F238E27FC236}">
                <a16:creationId xmlns:a16="http://schemas.microsoft.com/office/drawing/2014/main" xmlns="" id="{8349ED14-3CD7-4BDF-99A9-813AE22EE0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9884" y1="65000" x2="40465" y2="66279"/>
                        <a14:foregroundMark x1="42674" y1="69651" x2="46163" y2="71279"/>
                        <a14:foregroundMark x1="53023" y1="74535" x2="53023" y2="74535"/>
                        <a14:foregroundMark x1="53605" y1="71744" x2="53605" y2="73140"/>
                        <a14:foregroundMark x1="63953" y1="73488" x2="63953" y2="73488"/>
                        <a14:foregroundMark x1="68140" y1="71163" x2="68140" y2="71163"/>
                        <a14:foregroundMark x1="71628" y1="71279" x2="71628" y2="71279"/>
                        <a14:foregroundMark x1="66977" y1="55581" x2="66977" y2="55581"/>
                        <a14:foregroundMark x1="68953" y1="49651" x2="70233" y2="52326"/>
                        <a14:foregroundMark x1="71047" y1="56163" x2="71047" y2="56163"/>
                        <a14:foregroundMark x1="68953" y1="55349" x2="68953" y2="55349"/>
                        <a14:foregroundMark x1="29419" y1="59767" x2="28953" y2="60814"/>
                        <a14:foregroundMark x1="27791" y1="65000" x2="27558" y2="67442"/>
                        <a14:foregroundMark x1="27791" y1="69884" x2="27791" y2="71163"/>
                        <a14:foregroundMark x1="28023" y1="71512" x2="28372" y2="72093"/>
                        <a14:foregroundMark x1="28140" y1="75349" x2="28140" y2="75349"/>
                        <a14:foregroundMark x1="27558" y1="68023" x2="27558" y2="68023"/>
                        <a14:foregroundMark x1="16279" y1="35116" x2="16279" y2="35116"/>
                        <a14:foregroundMark x1="15233" y1="35000" x2="15233" y2="35000"/>
                        <a14:foregroundMark x1="33256" y1="22674" x2="33837" y2="22674"/>
                      </a14:backgroundRemoval>
                    </a14:imgEffect>
                  </a14:imgLayer>
                </a14:imgProps>
              </a:ext>
              <a:ext uri="{28A0092B-C50C-407E-A947-70E740481C1C}">
                <a14:useLocalDpi xmlns:a14="http://schemas.microsoft.com/office/drawing/2010/main" val="0"/>
              </a:ext>
            </a:extLst>
          </a:blip>
          <a:srcRect l="10607" t="13013" r="17676" b="10303"/>
          <a:stretch/>
        </p:blipFill>
        <p:spPr>
          <a:xfrm>
            <a:off x="5573687" y="3232755"/>
            <a:ext cx="4039986" cy="4266452"/>
          </a:xfrm>
          <a:prstGeom prst="rect">
            <a:avLst/>
          </a:prstGeom>
        </p:spPr>
      </p:pic>
    </p:spTree>
    <p:extLst>
      <p:ext uri="{BB962C8B-B14F-4D97-AF65-F5344CB8AC3E}">
        <p14:creationId xmlns:p14="http://schemas.microsoft.com/office/powerpoint/2010/main" val="3542862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7">
            <a:extLst>
              <a:ext uri="{FF2B5EF4-FFF2-40B4-BE49-F238E27FC236}">
                <a16:creationId xmlns:a16="http://schemas.microsoft.com/office/drawing/2014/main" xmlns="" id="{588E0A20-0BA0-426F-9898-ED9795E03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459205" cy="9144000"/>
          </a:xfrm>
          <a:prstGeom prst="rect">
            <a:avLst/>
          </a:prstGeom>
        </p:spPr>
      </p:pic>
      <p:sp>
        <p:nvSpPr>
          <p:cNvPr id="41" name="TextBox 40">
            <a:extLst>
              <a:ext uri="{FF2B5EF4-FFF2-40B4-BE49-F238E27FC236}">
                <a16:creationId xmlns:a16="http://schemas.microsoft.com/office/drawing/2014/main" xmlns="" id="{EDA49FBE-E73A-4D7D-BF33-0D225AC39A9E}"/>
              </a:ext>
            </a:extLst>
          </p:cNvPr>
          <p:cNvSpPr txBox="1"/>
          <p:nvPr/>
        </p:nvSpPr>
        <p:spPr>
          <a:xfrm>
            <a:off x="2497060" y="642917"/>
            <a:ext cx="8448712" cy="862760"/>
          </a:xfrm>
          <a:prstGeom prst="rect">
            <a:avLst/>
          </a:prstGeom>
          <a:noFill/>
        </p:spPr>
        <p:txBody>
          <a:bodyPr wrap="square" lIns="122895" tIns="61448" rIns="122895" bIns="61448">
            <a:spAutoFit/>
          </a:bodyPr>
          <a:lstStyle/>
          <a:p>
            <a:pPr defTabSz="614477"/>
            <a:r>
              <a:rPr lang="nl-NL" sz="4800" b="1" i="1" dirty="0">
                <a:solidFill>
                  <a:srgbClr val="FF0000"/>
                </a:solidFill>
                <a:latin typeface="Times New Roman" pitchFamily="18" charset="0"/>
                <a:ea typeface="Times New Roman" panose="02020603050405020304" pitchFamily="18" charset="0"/>
                <a:cs typeface="Times New Roman" pitchFamily="18" charset="0"/>
              </a:rPr>
              <a:t>Ý nghĩa của câu chuyện là gì</a:t>
            </a:r>
            <a:r>
              <a:rPr lang="vi-VN" sz="4800" b="1" i="1" dirty="0">
                <a:solidFill>
                  <a:srgbClr val="FF0000"/>
                </a:solidFill>
                <a:latin typeface="Times New Roman" pitchFamily="18" charset="0"/>
                <a:ea typeface="Times New Roman" panose="02020603050405020304" pitchFamily="18" charset="0"/>
                <a:cs typeface="Times New Roman" pitchFamily="18" charset="0"/>
              </a:rPr>
              <a:t> </a:t>
            </a:r>
            <a:r>
              <a:rPr lang="nl-NL" sz="4800" b="1" i="1" dirty="0">
                <a:solidFill>
                  <a:srgbClr val="FF0000"/>
                </a:solidFill>
                <a:latin typeface="Times New Roman" pitchFamily="18" charset="0"/>
                <a:ea typeface="Times New Roman" panose="02020603050405020304" pitchFamily="18" charset="0"/>
                <a:cs typeface="Times New Roman" pitchFamily="18" charset="0"/>
              </a:rPr>
              <a:t>?</a:t>
            </a:r>
            <a:endParaRPr lang="en-US" sz="4800" b="1" dirty="0">
              <a:solidFill>
                <a:srgbClr val="FF0000"/>
              </a:solidFill>
              <a:latin typeface="Times New Roman" pitchFamily="18" charset="0"/>
              <a:cs typeface="Times New Roman" pitchFamily="18" charset="0"/>
            </a:endParaRPr>
          </a:p>
        </p:txBody>
      </p:sp>
      <p:grpSp>
        <p:nvGrpSpPr>
          <p:cNvPr id="22" name="组合 4">
            <a:extLst>
              <a:ext uri="{FF2B5EF4-FFF2-40B4-BE49-F238E27FC236}">
                <a16:creationId xmlns:a16="http://schemas.microsoft.com/office/drawing/2014/main" xmlns="" id="{3FADE001-B37F-488E-B6D4-5999FE8BEED3}"/>
              </a:ext>
            </a:extLst>
          </p:cNvPr>
          <p:cNvGrpSpPr/>
          <p:nvPr/>
        </p:nvGrpSpPr>
        <p:grpSpPr>
          <a:xfrm>
            <a:off x="1143720" y="1548727"/>
            <a:ext cx="14436409" cy="6597747"/>
            <a:chOff x="1179194" y="781050"/>
            <a:chExt cx="4112895" cy="1756410"/>
          </a:xfrm>
        </p:grpSpPr>
        <p:sp>
          <p:nvSpPr>
            <p:cNvPr id="25" name="矩形: 圆角 5">
              <a:extLst>
                <a:ext uri="{FF2B5EF4-FFF2-40B4-BE49-F238E27FC236}">
                  <a16:creationId xmlns:a16="http://schemas.microsoft.com/office/drawing/2014/main" xmlns="" id="{310384C8-3801-47B3-9743-558D3E1BDC1E}"/>
                </a:ext>
              </a:extLst>
            </p:cNvPr>
            <p:cNvSpPr/>
            <p:nvPr/>
          </p:nvSpPr>
          <p:spPr>
            <a:xfrm>
              <a:off x="1303971" y="887730"/>
              <a:ext cx="3863340" cy="1543050"/>
            </a:xfrm>
            <a:prstGeom prst="roundRect">
              <a:avLst/>
            </a:prstGeom>
            <a:solidFill>
              <a:schemeClr val="bg1"/>
            </a:solidFill>
            <a:ln w="6350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14477" defTabSz="614477">
                <a:lnSpc>
                  <a:spcPct val="150000"/>
                </a:lnSpc>
              </a:pPr>
              <a:endParaRPr lang="zh-CN" altLang="en-US" sz="2700" dirty="0">
                <a:solidFill>
                  <a:srgbClr val="396B67"/>
                </a:solidFill>
                <a:latin typeface="字魂27号-布丁体" panose="00000500000000000000" pitchFamily="2" charset="-122"/>
                <a:ea typeface="字魂27号-布丁体" panose="00000500000000000000" pitchFamily="2" charset="-122"/>
              </a:endParaRPr>
            </a:p>
          </p:txBody>
        </p:sp>
        <p:sp>
          <p:nvSpPr>
            <p:cNvPr id="26" name="矩形: 圆角 6">
              <a:extLst>
                <a:ext uri="{FF2B5EF4-FFF2-40B4-BE49-F238E27FC236}">
                  <a16:creationId xmlns:a16="http://schemas.microsoft.com/office/drawing/2014/main" xmlns="" id="{D65F647B-048F-4FAC-A0ED-2E50A58317FA}"/>
                </a:ext>
              </a:extLst>
            </p:cNvPr>
            <p:cNvSpPr/>
            <p:nvPr/>
          </p:nvSpPr>
          <p:spPr>
            <a:xfrm>
              <a:off x="1179194" y="781050"/>
              <a:ext cx="4112895" cy="1756410"/>
            </a:xfrm>
            <a:prstGeom prst="roundRect">
              <a:avLst/>
            </a:prstGeom>
            <a:noFill/>
            <a:ln w="254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4477"/>
              <a:endParaRPr lang="zh-CN" altLang="en-US" sz="2700">
                <a:solidFill>
                  <a:prstClr val="white"/>
                </a:solidFill>
              </a:endParaRPr>
            </a:p>
          </p:txBody>
        </p:sp>
      </p:grpSp>
      <p:sp>
        <p:nvSpPr>
          <p:cNvPr id="19" name="TextBox 18">
            <a:extLst>
              <a:ext uri="{FF2B5EF4-FFF2-40B4-BE49-F238E27FC236}">
                <a16:creationId xmlns:a16="http://schemas.microsoft.com/office/drawing/2014/main" xmlns="" id="{94AAB61E-CB64-4327-8CA6-1A34BE6402B6}"/>
              </a:ext>
            </a:extLst>
          </p:cNvPr>
          <p:cNvSpPr txBox="1"/>
          <p:nvPr/>
        </p:nvSpPr>
        <p:spPr>
          <a:xfrm>
            <a:off x="2128695" y="2734201"/>
            <a:ext cx="12466455" cy="4279080"/>
          </a:xfrm>
          <a:prstGeom prst="rect">
            <a:avLst/>
          </a:prstGeom>
          <a:noFill/>
        </p:spPr>
        <p:txBody>
          <a:bodyPr wrap="square" lIns="122895" tIns="61448" rIns="122895" bIns="61448">
            <a:spAutoFit/>
          </a:bodyPr>
          <a:lstStyle/>
          <a:p>
            <a:pPr defTabSz="614477"/>
            <a:r>
              <a:rPr lang="vi-VN" sz="5400" dirty="0">
                <a:solidFill>
                  <a:srgbClr val="F79646">
                    <a:lumMod val="75000"/>
                  </a:srgbClr>
                </a:solidFill>
                <a:latin typeface="Times New Roman"/>
              </a:rPr>
              <a:t>Nhờ tấm lòng nhân hậu, thấu hiểu nắm bắt tâm lý trẻ em, chị phụ trách đã vận động được cậu bé lang thang đi học và khiến cậu vô cùng xúc động, hạnh phúc khi được nhận đôi giày trong buổi đến lớp đầu tiên.</a:t>
            </a:r>
            <a:endParaRPr lang="en-US" sz="5400" dirty="0">
              <a:solidFill>
                <a:srgbClr val="F79646">
                  <a:lumMod val="75000"/>
                </a:srgbClr>
              </a:solidFill>
              <a:latin typeface="Calibri Light"/>
            </a:endParaRPr>
          </a:p>
        </p:txBody>
      </p:sp>
      <p:sp>
        <p:nvSpPr>
          <p:cNvPr id="3" name="Rectangle 2"/>
          <p:cNvSpPr/>
          <p:nvPr/>
        </p:nvSpPr>
        <p:spPr>
          <a:xfrm>
            <a:off x="3682772" y="294101"/>
            <a:ext cx="7817012" cy="1493702"/>
          </a:xfrm>
          <a:prstGeom prst="rect">
            <a:avLst/>
          </a:prstGeom>
          <a:noFill/>
        </p:spPr>
        <p:txBody>
          <a:bodyPr wrap="square" lIns="122895" tIns="61448" rIns="122895" bIns="61448">
            <a:spAutoFit/>
          </a:bodyPr>
          <a:lstStyle/>
          <a:p>
            <a:pPr algn="ctr" defTabSz="614477"/>
            <a:r>
              <a:rPr lang="en-US" sz="89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Nội</a:t>
            </a:r>
            <a:r>
              <a:rPr lang="en-US" sz="89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dung </a:t>
            </a:r>
          </a:p>
        </p:txBody>
      </p:sp>
    </p:spTree>
    <p:custDataLst>
      <p:tags r:id="rId1"/>
    </p:custDataLst>
    <p:extLst>
      <p:ext uri="{BB962C8B-B14F-4D97-AF65-F5344CB8AC3E}">
        <p14:creationId xmlns:p14="http://schemas.microsoft.com/office/powerpoint/2010/main" val="32719253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2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9"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FF38821-DF04-4ACC-8689-856AC1742B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59817"/>
            <a:ext cx="16459200" cy="9144000"/>
          </a:xfrm>
          <a:prstGeom prst="rect">
            <a:avLst/>
          </a:prstGeom>
        </p:spPr>
      </p:pic>
      <p:pic>
        <p:nvPicPr>
          <p:cNvPr id="9" name="图片 8">
            <a:extLst>
              <a:ext uri="{FF2B5EF4-FFF2-40B4-BE49-F238E27FC236}">
                <a16:creationId xmlns:a16="http://schemas.microsoft.com/office/drawing/2014/main" xmlns="" id="{F3504033-35EE-48EA-85E6-BE7370F5DF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096383" y="121123"/>
            <a:ext cx="10325983" cy="7192173"/>
          </a:xfrm>
          <a:prstGeom prst="rect">
            <a:avLst/>
          </a:prstGeom>
        </p:spPr>
      </p:pic>
      <p:sp>
        <p:nvSpPr>
          <p:cNvPr id="7" name="文本框 5">
            <a:extLst>
              <a:ext uri="{FF2B5EF4-FFF2-40B4-BE49-F238E27FC236}">
                <a16:creationId xmlns:a16="http://schemas.microsoft.com/office/drawing/2014/main" xmlns="" id="{2DCD8630-FFF1-40D7-B34E-88E420DEEF14}"/>
              </a:ext>
            </a:extLst>
          </p:cNvPr>
          <p:cNvSpPr txBox="1"/>
          <p:nvPr/>
        </p:nvSpPr>
        <p:spPr>
          <a:xfrm>
            <a:off x="3937168" y="3074154"/>
            <a:ext cx="10325983" cy="2995692"/>
          </a:xfrm>
          <a:prstGeom prst="rect">
            <a:avLst/>
          </a:prstGeom>
          <a:noFill/>
        </p:spPr>
        <p:txBody>
          <a:bodyPr wrap="square" lIns="122895" tIns="61448" rIns="122895" bIns="61448" rtlCol="0">
            <a:spAutoFit/>
          </a:bodyPr>
          <a:lstStyle/>
          <a:p>
            <a:pPr algn="ctr" defTabSz="614477"/>
            <a:r>
              <a:rPr lang="vi-VN" altLang="zh-CN" sz="9400" b="1" dirty="0">
                <a:solidFill>
                  <a:srgbClr val="FF0000"/>
                </a:solidFill>
                <a:latin typeface="HP001 4H" pitchFamily="34" charset="-127"/>
                <a:ea typeface="HP001 4H" pitchFamily="34" charset="-127"/>
              </a:rPr>
              <a:t>3. Luyện </a:t>
            </a:r>
            <a:r>
              <a:rPr lang="vi-VN" altLang="zh-CN" sz="9400" b="1" spc="403" dirty="0">
                <a:solidFill>
                  <a:srgbClr val="FF0000"/>
                </a:solidFill>
                <a:latin typeface="HP001 4H" pitchFamily="34" charset="-127"/>
                <a:ea typeface="HP001 4H" pitchFamily="34" charset="-127"/>
              </a:rPr>
              <a:t>đọc</a:t>
            </a:r>
          </a:p>
          <a:p>
            <a:pPr algn="ctr" defTabSz="614477"/>
            <a:r>
              <a:rPr lang="vi-VN" altLang="zh-CN" sz="9400" b="1" dirty="0">
                <a:solidFill>
                  <a:srgbClr val="FF0000"/>
                </a:solidFill>
                <a:latin typeface="HP001 4H" pitchFamily="34" charset="-127"/>
                <a:ea typeface="HP001 4H" pitchFamily="34" charset="-127"/>
              </a:rPr>
              <a:t> diễn cảm</a:t>
            </a:r>
            <a:endParaRPr lang="zh-CN" altLang="en-US" sz="9400" b="1" dirty="0">
              <a:solidFill>
                <a:srgbClr val="FF0000"/>
              </a:solidFill>
              <a:latin typeface="HP001 4H" pitchFamily="34" charset="-127"/>
              <a:ea typeface="HP001 4H" pitchFamily="34" charset="-127"/>
            </a:endParaRPr>
          </a:p>
        </p:txBody>
      </p:sp>
      <p:pic>
        <p:nvPicPr>
          <p:cNvPr id="3" name="Audio 2">
            <a:hlinkClick r:id="" action="ppaction://media"/>
            <a:extLst>
              <a:ext uri="{FF2B5EF4-FFF2-40B4-BE49-F238E27FC236}">
                <a16:creationId xmlns:a16="http://schemas.microsoft.com/office/drawing/2014/main" xmlns="" id="{5B72C79F-A9F4-44EA-BA7C-5AF3D85D04F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5344775" y="8043333"/>
            <a:ext cx="822960" cy="812800"/>
          </a:xfrm>
          <a:prstGeom prst="rect">
            <a:avLst/>
          </a:prstGeom>
        </p:spPr>
      </p:pic>
    </p:spTree>
    <p:custDataLst>
      <p:tags r:id="rId1"/>
    </p:custDataLst>
    <p:extLst>
      <p:ext uri="{BB962C8B-B14F-4D97-AF65-F5344CB8AC3E}">
        <p14:creationId xmlns:p14="http://schemas.microsoft.com/office/powerpoint/2010/main" val="3532666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7">
            <a:extLst>
              <a:ext uri="{FF2B5EF4-FFF2-40B4-BE49-F238E27FC236}">
                <a16:creationId xmlns:a16="http://schemas.microsoft.com/office/drawing/2014/main" xmlns="" id="{A159B7C3-8A9D-4C08-9E8C-566D8EE8E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0"/>
            <a:ext cx="16459205" cy="9144000"/>
          </a:xfrm>
          <a:prstGeom prst="rect">
            <a:avLst/>
          </a:prstGeom>
        </p:spPr>
      </p:pic>
      <p:sp>
        <p:nvSpPr>
          <p:cNvPr id="12" name="Rectangle 4">
            <a:extLst>
              <a:ext uri="{FF2B5EF4-FFF2-40B4-BE49-F238E27FC236}">
                <a16:creationId xmlns:a16="http://schemas.microsoft.com/office/drawing/2014/main" xmlns="" id="{C13A9632-CAA8-456C-9954-77619EE39D72}"/>
              </a:ext>
            </a:extLst>
          </p:cNvPr>
          <p:cNvSpPr/>
          <p:nvPr/>
        </p:nvSpPr>
        <p:spPr>
          <a:xfrm>
            <a:off x="205740" y="-203200"/>
            <a:ext cx="15841980" cy="9144000"/>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defTabSz="614477"/>
            <a:endParaRPr lang="en-US" sz="2400" dirty="0">
              <a:solidFill>
                <a:prstClr val="white"/>
              </a:solidFill>
            </a:endParaRPr>
          </a:p>
        </p:txBody>
      </p:sp>
      <p:sp>
        <p:nvSpPr>
          <p:cNvPr id="11" name="文本框 31">
            <a:extLst>
              <a:ext uri="{FF2B5EF4-FFF2-40B4-BE49-F238E27FC236}">
                <a16:creationId xmlns:a16="http://schemas.microsoft.com/office/drawing/2014/main" xmlns="" id="{A77480B1-4846-4F8A-99D5-BF3609BB2690}"/>
              </a:ext>
            </a:extLst>
          </p:cNvPr>
          <p:cNvSpPr txBox="1"/>
          <p:nvPr/>
        </p:nvSpPr>
        <p:spPr>
          <a:xfrm>
            <a:off x="1343690" y="350206"/>
            <a:ext cx="12937159" cy="4833078"/>
          </a:xfrm>
          <a:prstGeom prst="rect">
            <a:avLst/>
          </a:prstGeom>
          <a:noFill/>
        </p:spPr>
        <p:txBody>
          <a:bodyPr wrap="square" lIns="122895" tIns="61448" rIns="122895" bIns="61448"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defTabSz="614477">
              <a:lnSpc>
                <a:spcPct val="150000"/>
              </a:lnSpc>
            </a:pPr>
            <a:r>
              <a:rPr lang="vi-VN" altLang="zh-CN" sz="3400" dirty="0">
                <a:solidFill>
                  <a:srgbClr val="FF0000"/>
                </a:solidFill>
                <a:latin typeface="Times New Roman" panose="02020603050405020304" pitchFamily="18" charset="0"/>
                <a:ea typeface="小单纯体" panose="02010601030101010101" pitchFamily="2" charset="-122"/>
                <a:cs typeface="Times New Roman" panose="02020603050405020304" pitchFamily="18" charset="0"/>
              </a:rPr>
              <a:t>-</a:t>
            </a:r>
            <a:r>
              <a:rPr lang="vi-VN" altLang="zh-CN" sz="3400" b="1"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a:t>
            </a:r>
            <a:r>
              <a:rPr lang="vi-VN" altLang="zh-CN" sz="3400" b="1" dirty="0">
                <a:solidFill>
                  <a:srgbClr val="FF0000"/>
                </a:solidFill>
                <a:latin typeface="Times New Roman" panose="02020603050405020304" pitchFamily="18" charset="0"/>
                <a:ea typeface="小单纯体" panose="02010601030101010101" pitchFamily="2" charset="-122"/>
                <a:cs typeface="Times New Roman" panose="02020603050405020304" pitchFamily="18" charset="0"/>
              </a:rPr>
              <a:t>Đoạn 1:</a:t>
            </a:r>
            <a:r>
              <a:rPr lang="vi-VN" altLang="zh-CN" sz="3400" b="1"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Giọng đọc chậm rãi, nhẹ nhàng, hợp với nội dung hồi tưởng lại niềm ao ước ngày nhỏ của chị phụ trách khi nhìn thấy đôi giày ba ta màu xanh. Nhấn giọng những từ ngữ miêu tả của đôi giày (</a:t>
            </a:r>
            <a:r>
              <a:rPr lang="vi-VN" altLang="zh-CN" sz="3400" b="1" dirty="0">
                <a:solidFill>
                  <a:srgbClr val="F79646">
                    <a:lumMod val="75000"/>
                  </a:srgbClr>
                </a:solidFill>
                <a:latin typeface="Times New Roman" panose="02020603050405020304" pitchFamily="18" charset="0"/>
                <a:ea typeface="小单纯体" panose="02010601030101010101" pitchFamily="2" charset="-122"/>
                <a:cs typeface="Times New Roman" panose="02020603050405020304" pitchFamily="18" charset="0"/>
              </a:rPr>
              <a:t>đẹp làm sao, cao, ôm sát chân, dáng thon thả,…</a:t>
            </a:r>
            <a:r>
              <a:rPr lang="vi-VN" altLang="zh-CN" sz="3400" b="1"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tưởng tượng của cô bé nếu được mang giày (bước đi sẽ </a:t>
            </a:r>
            <a:r>
              <a:rPr lang="vi-VN" altLang="zh-CN" sz="3400" b="1" dirty="0">
                <a:solidFill>
                  <a:srgbClr val="F79646">
                    <a:lumMod val="75000"/>
                  </a:srgbClr>
                </a:solidFill>
                <a:latin typeface="Times New Roman" panose="02020603050405020304" pitchFamily="18" charset="0"/>
                <a:ea typeface="小单纯体" panose="02010601030101010101" pitchFamily="2" charset="-122"/>
                <a:cs typeface="Times New Roman" panose="02020603050405020304" pitchFamily="18" charset="0"/>
              </a:rPr>
              <a:t>nhẹ</a:t>
            </a:r>
            <a:r>
              <a:rPr lang="vi-VN" altLang="zh-CN" sz="3400" b="1"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và </a:t>
            </a:r>
            <a:r>
              <a:rPr lang="vi-VN" altLang="zh-CN" sz="3400" b="1" dirty="0">
                <a:solidFill>
                  <a:srgbClr val="F79646">
                    <a:lumMod val="75000"/>
                  </a:srgbClr>
                </a:solidFill>
                <a:latin typeface="Times New Roman" panose="02020603050405020304" pitchFamily="18" charset="0"/>
                <a:ea typeface="小单纯体" panose="02010601030101010101" pitchFamily="2" charset="-122"/>
                <a:cs typeface="Times New Roman" panose="02020603050405020304" pitchFamily="18" charset="0"/>
              </a:rPr>
              <a:t>nhanh hơn </a:t>
            </a:r>
            <a:r>
              <a:rPr lang="vi-VN" altLang="zh-CN" sz="3400" b="1"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trước cái nhìn </a:t>
            </a:r>
            <a:r>
              <a:rPr lang="vi-VN" altLang="zh-CN" sz="3400" b="1" dirty="0">
                <a:solidFill>
                  <a:srgbClr val="F79646">
                    <a:lumMod val="75000"/>
                  </a:srgbClr>
                </a:solidFill>
                <a:latin typeface="Times New Roman" panose="02020603050405020304" pitchFamily="18" charset="0"/>
                <a:ea typeface="小单纯体" panose="02010601030101010101" pitchFamily="2" charset="-122"/>
                <a:cs typeface="Times New Roman" panose="02020603050405020304" pitchFamily="18" charset="0"/>
              </a:rPr>
              <a:t>thèm muốn </a:t>
            </a:r>
            <a:r>
              <a:rPr lang="vi-VN" altLang="zh-CN" sz="3400" b="1"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của các bạn ).</a:t>
            </a:r>
            <a:endParaRPr lang="zh-CN" altLang="zh-CN" sz="3400" b="1"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3" name="Rectangle 4">
            <a:extLst>
              <a:ext uri="{FF2B5EF4-FFF2-40B4-BE49-F238E27FC236}">
                <a16:creationId xmlns:a16="http://schemas.microsoft.com/office/drawing/2014/main" xmlns="" id="{CB461ED6-A28C-4AB3-8BAB-ADFF86F07CA5}"/>
              </a:ext>
            </a:extLst>
          </p:cNvPr>
          <p:cNvSpPr/>
          <p:nvPr/>
        </p:nvSpPr>
        <p:spPr>
          <a:xfrm>
            <a:off x="411480" y="203201"/>
            <a:ext cx="15128351" cy="8497455"/>
          </a:xfrm>
          <a:prstGeom prst="roundRect">
            <a:avLst>
              <a:gd name="adj" fmla="val 15809"/>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defTabSz="614477"/>
            <a:endParaRPr lang="en-US" sz="2400" dirty="0">
              <a:solidFill>
                <a:prstClr val="white"/>
              </a:solidFill>
            </a:endParaRPr>
          </a:p>
        </p:txBody>
      </p:sp>
      <p:sp>
        <p:nvSpPr>
          <p:cNvPr id="14" name="文本框 31">
            <a:extLst>
              <a:ext uri="{FF2B5EF4-FFF2-40B4-BE49-F238E27FC236}">
                <a16:creationId xmlns:a16="http://schemas.microsoft.com/office/drawing/2014/main" xmlns="" id="{DFC83DD7-ECF6-478C-8A8D-5F848595A676}"/>
              </a:ext>
            </a:extLst>
          </p:cNvPr>
          <p:cNvSpPr txBox="1"/>
          <p:nvPr/>
        </p:nvSpPr>
        <p:spPr>
          <a:xfrm>
            <a:off x="1319750" y="4997803"/>
            <a:ext cx="13311811" cy="3263417"/>
          </a:xfrm>
          <a:prstGeom prst="rect">
            <a:avLst/>
          </a:prstGeom>
          <a:noFill/>
        </p:spPr>
        <p:txBody>
          <a:bodyPr wrap="square" lIns="122895" tIns="61448" rIns="122895" bIns="61448"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defTabSz="614477">
              <a:lnSpc>
                <a:spcPct val="150000"/>
              </a:lnSpc>
            </a:pPr>
            <a:r>
              <a:rPr lang="vi-VN" altLang="zh-CN" sz="3400" b="1" dirty="0">
                <a:solidFill>
                  <a:srgbClr val="FF0000"/>
                </a:solidFill>
                <a:latin typeface="Times New Roman" panose="02020603050405020304" pitchFamily="18" charset="0"/>
                <a:ea typeface="小单纯体" panose="02010601030101010101" pitchFamily="2" charset="-122"/>
                <a:cs typeface="Times New Roman" panose="02020603050405020304" pitchFamily="18" charset="0"/>
              </a:rPr>
              <a:t>- Đoạn 2: </a:t>
            </a:r>
            <a:r>
              <a:rPr lang="vi-VN" altLang="zh-CN" sz="3400" b="1"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Giọng nhanh, vui hơn khi thể hiện niềm xúc động, vui sướng khôn tả của cậu bé lang thang lúc được tặng đôi giày cậu thèm muốn. Nhấn giọng những từ ngữ gợi cảm, gợi tả (</a:t>
            </a:r>
            <a:r>
              <a:rPr lang="vi-VN" altLang="zh-CN" sz="3400" b="1" dirty="0">
                <a:solidFill>
                  <a:srgbClr val="F79646">
                    <a:lumMod val="75000"/>
                  </a:srgbClr>
                </a:solidFill>
                <a:latin typeface="Times New Roman" panose="02020603050405020304" pitchFamily="18" charset="0"/>
                <a:ea typeface="小单纯体" panose="02010601030101010101" pitchFamily="2" charset="-122"/>
                <a:cs typeface="Times New Roman" panose="02020603050405020304" pitchFamily="18" charset="0"/>
              </a:rPr>
              <a:t>ngẩn ngơ </a:t>
            </a:r>
            <a:r>
              <a:rPr lang="vi-VN" altLang="zh-CN" sz="3400" b="1"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nhìn theo, tay </a:t>
            </a:r>
            <a:r>
              <a:rPr lang="vi-VN" altLang="zh-CN" sz="3400" b="1" dirty="0">
                <a:solidFill>
                  <a:srgbClr val="F79646">
                    <a:lumMod val="75000"/>
                  </a:srgbClr>
                </a:solidFill>
                <a:latin typeface="Times New Roman" panose="02020603050405020304" pitchFamily="18" charset="0"/>
                <a:ea typeface="小单纯体" panose="02010601030101010101" pitchFamily="2" charset="-122"/>
                <a:cs typeface="Times New Roman" panose="02020603050405020304" pitchFamily="18" charset="0"/>
              </a:rPr>
              <a:t>run run</a:t>
            </a:r>
            <a:r>
              <a:rPr lang="vi-VN" altLang="zh-CN" sz="3400" b="1"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môi </a:t>
            </a:r>
            <a:r>
              <a:rPr lang="vi-VN" altLang="zh-CN" sz="3400" b="1" dirty="0">
                <a:solidFill>
                  <a:srgbClr val="F79646">
                    <a:lumMod val="75000"/>
                  </a:srgbClr>
                </a:solidFill>
                <a:latin typeface="Times New Roman" panose="02020603050405020304" pitchFamily="18" charset="0"/>
                <a:ea typeface="小单纯体" panose="02010601030101010101" pitchFamily="2" charset="-122"/>
                <a:cs typeface="Times New Roman" panose="02020603050405020304" pitchFamily="18" charset="0"/>
              </a:rPr>
              <a:t>mấp máy</a:t>
            </a:r>
            <a:r>
              <a:rPr lang="vi-VN" altLang="zh-CN" sz="3400" b="1"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bàn chân </a:t>
            </a:r>
            <a:r>
              <a:rPr lang="vi-VN" altLang="zh-CN" sz="3400" b="1" dirty="0">
                <a:solidFill>
                  <a:srgbClr val="F79646">
                    <a:lumMod val="75000"/>
                  </a:srgbClr>
                </a:solidFill>
                <a:latin typeface="Times New Roman" panose="02020603050405020304" pitchFamily="18" charset="0"/>
                <a:ea typeface="小单纯体" panose="02010601030101010101" pitchFamily="2" charset="-122"/>
                <a:cs typeface="Times New Roman" panose="02020603050405020304" pitchFamily="18" charset="0"/>
              </a:rPr>
              <a:t>ngọ nguậy</a:t>
            </a:r>
            <a:r>
              <a:rPr lang="vi-VN" altLang="zh-CN" sz="3400" b="1"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 nhảy </a:t>
            </a:r>
            <a:r>
              <a:rPr lang="vi-VN" altLang="zh-CN" sz="3400" b="1" dirty="0">
                <a:solidFill>
                  <a:srgbClr val="F79646">
                    <a:lumMod val="75000"/>
                  </a:srgbClr>
                </a:solidFill>
                <a:latin typeface="Times New Roman" panose="02020603050405020304" pitchFamily="18" charset="0"/>
                <a:ea typeface="小单纯体" panose="02010601030101010101" pitchFamily="2" charset="-122"/>
                <a:cs typeface="Times New Roman" panose="02020603050405020304" pitchFamily="18" charset="0"/>
              </a:rPr>
              <a:t>tưng tưng </a:t>
            </a:r>
            <a:r>
              <a:rPr lang="vi-VN" altLang="zh-CN" sz="3400" b="1"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rPr>
              <a:t>).</a:t>
            </a:r>
            <a:endParaRPr lang="zh-CN" altLang="zh-CN" sz="3400" b="1" dirty="0">
              <a:solidFill>
                <a:prstClr val="black"/>
              </a:solidFill>
              <a:latin typeface="Times New Roman" panose="02020603050405020304" pitchFamily="18" charset="0"/>
              <a:ea typeface="小单纯体" panose="02010601030101010101"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1050092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AA94CEF9-9C2B-4CBA-A2CB-1EEF06BE6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63" t="16496" r="11457" b="12687"/>
          <a:stretch/>
        </p:blipFill>
        <p:spPr>
          <a:xfrm>
            <a:off x="561109" y="0"/>
            <a:ext cx="15898091" cy="9144000"/>
          </a:xfrm>
          <a:prstGeom prst="rect">
            <a:avLst/>
          </a:prstGeom>
        </p:spPr>
      </p:pic>
      <p:sp>
        <p:nvSpPr>
          <p:cNvPr id="9" name="TextBox 8">
            <a:extLst>
              <a:ext uri="{FF2B5EF4-FFF2-40B4-BE49-F238E27FC236}">
                <a16:creationId xmlns:a16="http://schemas.microsoft.com/office/drawing/2014/main" xmlns="" id="{3DE43C30-3D0C-4BAA-A510-018AD65E7316}"/>
              </a:ext>
            </a:extLst>
          </p:cNvPr>
          <p:cNvSpPr txBox="1"/>
          <p:nvPr/>
        </p:nvSpPr>
        <p:spPr>
          <a:xfrm>
            <a:off x="3090715" y="2057400"/>
            <a:ext cx="10277771" cy="4535240"/>
          </a:xfrm>
          <a:prstGeom prst="rect">
            <a:avLst/>
          </a:prstGeom>
          <a:noFill/>
        </p:spPr>
        <p:txBody>
          <a:bodyPr wrap="square" lIns="122895" tIns="61448" rIns="122895" bIns="61448">
            <a:spAutoFit/>
          </a:bodyPr>
          <a:lstStyle/>
          <a:p>
            <a:pPr marL="998525" lvl="1" indent="-384048" defTabSz="614477">
              <a:lnSpc>
                <a:spcPct val="110000"/>
              </a:lnSpc>
              <a:spcBef>
                <a:spcPct val="20000"/>
              </a:spcBef>
              <a:defRPr/>
            </a:pPr>
            <a:r>
              <a:rPr lang="en-US" sz="4400" dirty="0" err="1">
                <a:solidFill>
                  <a:prstClr val="black"/>
                </a:solidFill>
                <a:latin typeface="Times New Roman "/>
              </a:rPr>
              <a:t>Hôm</a:t>
            </a:r>
            <a:r>
              <a:rPr lang="en-US" sz="4400" dirty="0">
                <a:solidFill>
                  <a:prstClr val="black"/>
                </a:solidFill>
                <a:latin typeface="Times New Roman "/>
              </a:rPr>
              <a:t> </a:t>
            </a:r>
            <a:r>
              <a:rPr lang="en-US" sz="4400" dirty="0" err="1">
                <a:solidFill>
                  <a:prstClr val="black"/>
                </a:solidFill>
                <a:latin typeface="Times New Roman "/>
              </a:rPr>
              <a:t>nhận</a:t>
            </a:r>
            <a:r>
              <a:rPr lang="en-US" sz="4400" dirty="0">
                <a:solidFill>
                  <a:prstClr val="black"/>
                </a:solidFill>
                <a:latin typeface="Times New Roman "/>
              </a:rPr>
              <a:t> </a:t>
            </a:r>
            <a:r>
              <a:rPr lang="en-US" sz="4400" dirty="0" err="1">
                <a:solidFill>
                  <a:prstClr val="black"/>
                </a:solidFill>
                <a:latin typeface="Times New Roman "/>
              </a:rPr>
              <a:t>giày</a:t>
            </a:r>
            <a:r>
              <a:rPr lang="en-US" sz="4400" dirty="0">
                <a:solidFill>
                  <a:prstClr val="black"/>
                </a:solidFill>
                <a:latin typeface="Times New Roman "/>
              </a:rPr>
              <a:t> </a:t>
            </a:r>
            <a:r>
              <a:rPr lang="en-US" sz="4400" dirty="0" err="1">
                <a:solidFill>
                  <a:prstClr val="black"/>
                </a:solidFill>
                <a:latin typeface="Times New Roman "/>
              </a:rPr>
              <a:t>tay</a:t>
            </a:r>
            <a:r>
              <a:rPr lang="en-US" sz="4400" dirty="0">
                <a:solidFill>
                  <a:prstClr val="black"/>
                </a:solidFill>
                <a:latin typeface="Times New Roman "/>
              </a:rPr>
              <a:t> </a:t>
            </a:r>
            <a:r>
              <a:rPr lang="en-US" sz="4400" dirty="0" err="1">
                <a:solidFill>
                  <a:prstClr val="black"/>
                </a:solidFill>
                <a:latin typeface="Times New Roman "/>
              </a:rPr>
              <a:t>Lái</a:t>
            </a:r>
            <a:r>
              <a:rPr lang="en-US" sz="4400" dirty="0">
                <a:solidFill>
                  <a:prstClr val="black"/>
                </a:solidFill>
                <a:latin typeface="Times New Roman "/>
              </a:rPr>
              <a:t> </a:t>
            </a:r>
            <a:r>
              <a:rPr lang="en-US" sz="4400" dirty="0">
                <a:solidFill>
                  <a:srgbClr val="FF0066"/>
                </a:solidFill>
                <a:latin typeface="Times New Roman "/>
              </a:rPr>
              <a:t>run </a:t>
            </a:r>
            <a:r>
              <a:rPr lang="en-US" sz="4400" dirty="0" err="1">
                <a:solidFill>
                  <a:srgbClr val="FF0066"/>
                </a:solidFill>
                <a:latin typeface="Times New Roman "/>
              </a:rPr>
              <a:t>run</a:t>
            </a:r>
            <a:r>
              <a:rPr lang="en-US" sz="4400" dirty="0">
                <a:solidFill>
                  <a:prstClr val="black"/>
                </a:solidFill>
                <a:latin typeface="Times New Roman "/>
              </a:rPr>
              <a:t>, </a:t>
            </a:r>
            <a:r>
              <a:rPr lang="en-US" sz="4400" dirty="0" err="1">
                <a:solidFill>
                  <a:prstClr val="black"/>
                </a:solidFill>
                <a:latin typeface="Times New Roman "/>
              </a:rPr>
              <a:t>môi</a:t>
            </a:r>
            <a:r>
              <a:rPr lang="en-US" sz="4400" dirty="0">
                <a:solidFill>
                  <a:prstClr val="black"/>
                </a:solidFill>
                <a:latin typeface="Times New Roman "/>
              </a:rPr>
              <a:t> </a:t>
            </a:r>
            <a:r>
              <a:rPr lang="en-US" sz="4400" dirty="0" err="1">
                <a:solidFill>
                  <a:prstClr val="black"/>
                </a:solidFill>
                <a:latin typeface="Times New Roman "/>
              </a:rPr>
              <a:t>cậu</a:t>
            </a:r>
            <a:r>
              <a:rPr lang="en-US" sz="4400" dirty="0">
                <a:solidFill>
                  <a:prstClr val="black"/>
                </a:solidFill>
                <a:latin typeface="Times New Roman "/>
              </a:rPr>
              <a:t> </a:t>
            </a:r>
            <a:r>
              <a:rPr lang="en-US" sz="4400" dirty="0" err="1">
                <a:solidFill>
                  <a:srgbClr val="FF0066"/>
                </a:solidFill>
                <a:latin typeface="Times New Roman "/>
              </a:rPr>
              <a:t>mấ</a:t>
            </a:r>
            <a:r>
              <a:rPr lang="vi-VN" sz="4400" dirty="0">
                <a:solidFill>
                  <a:srgbClr val="FF0066"/>
                </a:solidFill>
                <a:latin typeface="Times New Roman "/>
              </a:rPr>
              <a:t>p </a:t>
            </a:r>
            <a:r>
              <a:rPr lang="en-US" sz="4400" dirty="0" err="1">
                <a:solidFill>
                  <a:srgbClr val="FF0066"/>
                </a:solidFill>
                <a:latin typeface="Times New Roman "/>
              </a:rPr>
              <a:t>máy</a:t>
            </a:r>
            <a:r>
              <a:rPr lang="en-US" sz="4400" dirty="0">
                <a:solidFill>
                  <a:prstClr val="black"/>
                </a:solidFill>
                <a:latin typeface="Times New Roman "/>
              </a:rPr>
              <a:t>, </a:t>
            </a:r>
            <a:r>
              <a:rPr lang="en-US" sz="4400" dirty="0" err="1">
                <a:solidFill>
                  <a:prstClr val="black"/>
                </a:solidFill>
                <a:latin typeface="Times New Roman "/>
              </a:rPr>
              <a:t>mắt</a:t>
            </a:r>
            <a:r>
              <a:rPr lang="en-US" sz="4400" dirty="0">
                <a:solidFill>
                  <a:prstClr val="black"/>
                </a:solidFill>
                <a:latin typeface="Times New Roman "/>
              </a:rPr>
              <a:t> </a:t>
            </a:r>
            <a:r>
              <a:rPr lang="en-US" sz="4400" dirty="0" err="1">
                <a:solidFill>
                  <a:prstClr val="black"/>
                </a:solidFill>
                <a:latin typeface="Times New Roman "/>
              </a:rPr>
              <a:t>hết</a:t>
            </a:r>
            <a:r>
              <a:rPr lang="en-US" sz="4400" dirty="0">
                <a:solidFill>
                  <a:prstClr val="black"/>
                </a:solidFill>
                <a:latin typeface="Times New Roman "/>
              </a:rPr>
              <a:t> </a:t>
            </a:r>
            <a:r>
              <a:rPr lang="en-US" sz="4400" dirty="0" err="1">
                <a:solidFill>
                  <a:prstClr val="black"/>
                </a:solidFill>
                <a:latin typeface="Times New Roman "/>
              </a:rPr>
              <a:t>nhìn</a:t>
            </a:r>
            <a:r>
              <a:rPr lang="en-US" sz="4400" dirty="0">
                <a:solidFill>
                  <a:prstClr val="black"/>
                </a:solidFill>
                <a:latin typeface="Times New Roman "/>
              </a:rPr>
              <a:t> </a:t>
            </a:r>
            <a:r>
              <a:rPr lang="en-US" sz="4400" dirty="0" err="1">
                <a:solidFill>
                  <a:prstClr val="black"/>
                </a:solidFill>
                <a:latin typeface="Times New Roman "/>
              </a:rPr>
              <a:t>đôi</a:t>
            </a:r>
            <a:r>
              <a:rPr lang="en-US" sz="4400" dirty="0">
                <a:solidFill>
                  <a:prstClr val="black"/>
                </a:solidFill>
                <a:latin typeface="Times New Roman "/>
              </a:rPr>
              <a:t> </a:t>
            </a:r>
            <a:r>
              <a:rPr lang="en-US" sz="4400" dirty="0" err="1">
                <a:solidFill>
                  <a:prstClr val="black"/>
                </a:solidFill>
                <a:latin typeface="Times New Roman "/>
              </a:rPr>
              <a:t>giày</a:t>
            </a:r>
            <a:r>
              <a:rPr lang="en-US" sz="4400" dirty="0">
                <a:solidFill>
                  <a:prstClr val="black"/>
                </a:solidFill>
                <a:latin typeface="Times New Roman "/>
              </a:rPr>
              <a:t>, </a:t>
            </a:r>
            <a:r>
              <a:rPr lang="en-US" sz="4400" dirty="0" err="1">
                <a:solidFill>
                  <a:prstClr val="black"/>
                </a:solidFill>
                <a:latin typeface="Times New Roman "/>
              </a:rPr>
              <a:t>lại</a:t>
            </a:r>
            <a:r>
              <a:rPr lang="en-US" sz="4400" dirty="0">
                <a:solidFill>
                  <a:prstClr val="black"/>
                </a:solidFill>
                <a:latin typeface="Times New Roman "/>
              </a:rPr>
              <a:t> </a:t>
            </a:r>
            <a:r>
              <a:rPr lang="en-US" sz="4400" dirty="0" err="1">
                <a:solidFill>
                  <a:prstClr val="black"/>
                </a:solidFill>
                <a:latin typeface="Times New Roman "/>
              </a:rPr>
              <a:t>nhìn</a:t>
            </a:r>
            <a:r>
              <a:rPr lang="en-US" sz="4400" dirty="0">
                <a:solidFill>
                  <a:prstClr val="black"/>
                </a:solidFill>
                <a:latin typeface="Times New Roman "/>
              </a:rPr>
              <a:t> </a:t>
            </a:r>
            <a:r>
              <a:rPr lang="en-US" sz="4400" dirty="0" err="1">
                <a:solidFill>
                  <a:prstClr val="black"/>
                </a:solidFill>
                <a:latin typeface="Times New Roman "/>
              </a:rPr>
              <a:t>xuống</a:t>
            </a:r>
            <a:r>
              <a:rPr lang="en-US" sz="4400" dirty="0">
                <a:solidFill>
                  <a:prstClr val="black"/>
                </a:solidFill>
                <a:latin typeface="Times New Roman "/>
              </a:rPr>
              <a:t> </a:t>
            </a:r>
            <a:r>
              <a:rPr lang="en-US" sz="4400" dirty="0" err="1">
                <a:solidFill>
                  <a:prstClr val="black"/>
                </a:solidFill>
                <a:latin typeface="Times New Roman "/>
              </a:rPr>
              <a:t>đôi</a:t>
            </a:r>
            <a:r>
              <a:rPr lang="en-US" sz="4400" dirty="0">
                <a:solidFill>
                  <a:prstClr val="black"/>
                </a:solidFill>
                <a:latin typeface="Times New Roman "/>
              </a:rPr>
              <a:t> </a:t>
            </a:r>
            <a:r>
              <a:rPr lang="en-US" sz="4400" dirty="0" err="1">
                <a:solidFill>
                  <a:prstClr val="black"/>
                </a:solidFill>
                <a:latin typeface="Times New Roman "/>
              </a:rPr>
              <a:t>bàn</a:t>
            </a:r>
            <a:r>
              <a:rPr lang="en-US" sz="4400" dirty="0">
                <a:solidFill>
                  <a:prstClr val="black"/>
                </a:solidFill>
                <a:latin typeface="Times New Roman "/>
              </a:rPr>
              <a:t> </a:t>
            </a:r>
            <a:r>
              <a:rPr lang="en-US" sz="4400" dirty="0" err="1">
                <a:solidFill>
                  <a:prstClr val="black"/>
                </a:solidFill>
                <a:latin typeface="Times New Roman "/>
              </a:rPr>
              <a:t>chân</a:t>
            </a:r>
            <a:r>
              <a:rPr lang="en-US" sz="4400" dirty="0">
                <a:solidFill>
                  <a:prstClr val="black"/>
                </a:solidFill>
                <a:latin typeface="Times New Roman "/>
              </a:rPr>
              <a:t> </a:t>
            </a:r>
            <a:r>
              <a:rPr lang="en-US" sz="4400" dirty="0" err="1">
                <a:solidFill>
                  <a:prstClr val="black"/>
                </a:solidFill>
                <a:latin typeface="Times New Roman "/>
              </a:rPr>
              <a:t>mình</a:t>
            </a:r>
            <a:r>
              <a:rPr lang="en-US" sz="4400" dirty="0">
                <a:solidFill>
                  <a:prstClr val="black"/>
                </a:solidFill>
                <a:latin typeface="Times New Roman "/>
              </a:rPr>
              <a:t> </a:t>
            </a:r>
            <a:r>
              <a:rPr lang="en-US" sz="4400" dirty="0" err="1">
                <a:solidFill>
                  <a:prstClr val="black"/>
                </a:solidFill>
                <a:latin typeface="Times New Roman "/>
              </a:rPr>
              <a:t>đang</a:t>
            </a:r>
            <a:r>
              <a:rPr lang="en-US" sz="4400" dirty="0">
                <a:solidFill>
                  <a:prstClr val="black"/>
                </a:solidFill>
                <a:latin typeface="Times New Roman "/>
              </a:rPr>
              <a:t> </a:t>
            </a:r>
            <a:r>
              <a:rPr lang="en-US" sz="4400" dirty="0" err="1">
                <a:solidFill>
                  <a:srgbClr val="FF0066"/>
                </a:solidFill>
                <a:latin typeface="Times New Roman "/>
              </a:rPr>
              <a:t>ngọ</a:t>
            </a:r>
            <a:r>
              <a:rPr lang="en-US" sz="4400" dirty="0">
                <a:solidFill>
                  <a:srgbClr val="FF0066"/>
                </a:solidFill>
                <a:latin typeface="Times New Roman "/>
              </a:rPr>
              <a:t> </a:t>
            </a:r>
            <a:r>
              <a:rPr lang="en-US" sz="4400" dirty="0" err="1">
                <a:solidFill>
                  <a:srgbClr val="FF0066"/>
                </a:solidFill>
                <a:latin typeface="Times New Roman "/>
              </a:rPr>
              <a:t>nguậy</a:t>
            </a:r>
            <a:r>
              <a:rPr lang="en-US" sz="4400" dirty="0">
                <a:solidFill>
                  <a:prstClr val="black"/>
                </a:solidFill>
                <a:latin typeface="Times New Roman "/>
              </a:rPr>
              <a:t> </a:t>
            </a:r>
            <a:r>
              <a:rPr lang="en-US" sz="4400" dirty="0" err="1">
                <a:solidFill>
                  <a:prstClr val="black"/>
                </a:solidFill>
                <a:latin typeface="Times New Roman "/>
              </a:rPr>
              <a:t>dưới</a:t>
            </a:r>
            <a:r>
              <a:rPr lang="en-US" sz="4400" dirty="0">
                <a:solidFill>
                  <a:prstClr val="black"/>
                </a:solidFill>
                <a:latin typeface="Times New Roman "/>
              </a:rPr>
              <a:t> </a:t>
            </a:r>
            <a:r>
              <a:rPr lang="en-US" sz="4400" dirty="0" err="1">
                <a:solidFill>
                  <a:prstClr val="black"/>
                </a:solidFill>
                <a:latin typeface="Times New Roman "/>
              </a:rPr>
              <a:t>đất</a:t>
            </a:r>
            <a:r>
              <a:rPr lang="en-US" sz="4400" dirty="0">
                <a:solidFill>
                  <a:prstClr val="black"/>
                </a:solidFill>
                <a:latin typeface="Times New Roman "/>
              </a:rPr>
              <a:t>. </a:t>
            </a:r>
            <a:r>
              <a:rPr lang="en-US" sz="4400" dirty="0" err="1">
                <a:solidFill>
                  <a:prstClr val="black"/>
                </a:solidFill>
                <a:latin typeface="Times New Roman "/>
              </a:rPr>
              <a:t>Lúc</a:t>
            </a:r>
            <a:r>
              <a:rPr lang="en-US" sz="4400" dirty="0">
                <a:solidFill>
                  <a:prstClr val="black"/>
                </a:solidFill>
                <a:latin typeface="Times New Roman "/>
              </a:rPr>
              <a:t> ra </a:t>
            </a:r>
            <a:r>
              <a:rPr lang="en-US" sz="4400" dirty="0" err="1">
                <a:solidFill>
                  <a:prstClr val="black"/>
                </a:solidFill>
                <a:latin typeface="Times New Roman "/>
              </a:rPr>
              <a:t>khỏi</a:t>
            </a:r>
            <a:r>
              <a:rPr lang="en-US" sz="4400" dirty="0">
                <a:solidFill>
                  <a:prstClr val="black"/>
                </a:solidFill>
                <a:latin typeface="Times New Roman "/>
              </a:rPr>
              <a:t> </a:t>
            </a:r>
            <a:r>
              <a:rPr lang="en-US" sz="4400" dirty="0" err="1">
                <a:solidFill>
                  <a:prstClr val="black"/>
                </a:solidFill>
                <a:latin typeface="Times New Roman "/>
              </a:rPr>
              <a:t>lớp</a:t>
            </a:r>
            <a:r>
              <a:rPr lang="en-US" sz="4400" dirty="0">
                <a:solidFill>
                  <a:prstClr val="black"/>
                </a:solidFill>
                <a:latin typeface="Times New Roman "/>
              </a:rPr>
              <a:t>, </a:t>
            </a:r>
            <a:r>
              <a:rPr lang="en-US" sz="4400" dirty="0" err="1">
                <a:solidFill>
                  <a:prstClr val="black"/>
                </a:solidFill>
                <a:latin typeface="Times New Roman "/>
              </a:rPr>
              <a:t>Lái</a:t>
            </a:r>
            <a:r>
              <a:rPr lang="en-US" sz="4400" dirty="0">
                <a:solidFill>
                  <a:prstClr val="black"/>
                </a:solidFill>
                <a:latin typeface="Times New Roman "/>
              </a:rPr>
              <a:t> </a:t>
            </a:r>
            <a:r>
              <a:rPr lang="en-US" sz="4400" dirty="0" err="1">
                <a:solidFill>
                  <a:prstClr val="black"/>
                </a:solidFill>
                <a:latin typeface="Times New Roman "/>
              </a:rPr>
              <a:t>cột</a:t>
            </a:r>
            <a:r>
              <a:rPr lang="en-US" sz="4400" dirty="0">
                <a:solidFill>
                  <a:prstClr val="black"/>
                </a:solidFill>
                <a:latin typeface="Times New Roman "/>
              </a:rPr>
              <a:t> </a:t>
            </a:r>
            <a:r>
              <a:rPr lang="en-US" sz="4400" dirty="0" err="1">
                <a:solidFill>
                  <a:prstClr val="black"/>
                </a:solidFill>
                <a:latin typeface="Times New Roman "/>
              </a:rPr>
              <a:t>hai</a:t>
            </a:r>
            <a:r>
              <a:rPr lang="en-US" sz="4400" dirty="0">
                <a:solidFill>
                  <a:prstClr val="black"/>
                </a:solidFill>
                <a:latin typeface="Times New Roman "/>
              </a:rPr>
              <a:t> </a:t>
            </a:r>
            <a:r>
              <a:rPr lang="en-US" sz="4400" dirty="0" err="1">
                <a:solidFill>
                  <a:prstClr val="black"/>
                </a:solidFill>
                <a:latin typeface="Times New Roman "/>
              </a:rPr>
              <a:t>chiếc</a:t>
            </a:r>
            <a:r>
              <a:rPr lang="en-US" sz="4400" dirty="0">
                <a:solidFill>
                  <a:prstClr val="black"/>
                </a:solidFill>
                <a:latin typeface="Times New Roman "/>
              </a:rPr>
              <a:t> </a:t>
            </a:r>
            <a:r>
              <a:rPr lang="en-US" sz="4400" dirty="0" err="1">
                <a:solidFill>
                  <a:prstClr val="black"/>
                </a:solidFill>
                <a:latin typeface="Times New Roman "/>
              </a:rPr>
              <a:t>giày</a:t>
            </a:r>
            <a:r>
              <a:rPr lang="en-US" sz="4400" dirty="0">
                <a:solidFill>
                  <a:prstClr val="black"/>
                </a:solidFill>
                <a:latin typeface="Times New Roman "/>
              </a:rPr>
              <a:t> </a:t>
            </a:r>
            <a:r>
              <a:rPr lang="en-US" sz="4400" dirty="0" err="1">
                <a:solidFill>
                  <a:prstClr val="black"/>
                </a:solidFill>
                <a:latin typeface="Times New Roman "/>
              </a:rPr>
              <a:t>vào</a:t>
            </a:r>
            <a:r>
              <a:rPr lang="en-US" sz="4400" dirty="0">
                <a:solidFill>
                  <a:prstClr val="black"/>
                </a:solidFill>
                <a:latin typeface="Times New Roman "/>
              </a:rPr>
              <a:t> </a:t>
            </a:r>
            <a:r>
              <a:rPr lang="en-US" sz="4400" dirty="0" err="1">
                <a:solidFill>
                  <a:prstClr val="black"/>
                </a:solidFill>
                <a:latin typeface="Times New Roman "/>
              </a:rPr>
              <a:t>nhau</a:t>
            </a:r>
            <a:r>
              <a:rPr lang="en-US" sz="4400" dirty="0">
                <a:solidFill>
                  <a:prstClr val="black"/>
                </a:solidFill>
                <a:latin typeface="Times New Roman "/>
              </a:rPr>
              <a:t>, </a:t>
            </a:r>
            <a:r>
              <a:rPr lang="en-US" sz="4400" dirty="0" err="1">
                <a:solidFill>
                  <a:prstClr val="black"/>
                </a:solidFill>
                <a:latin typeface="Times New Roman "/>
              </a:rPr>
              <a:t>đeo</a:t>
            </a:r>
            <a:r>
              <a:rPr lang="en-US" sz="4400" dirty="0">
                <a:solidFill>
                  <a:prstClr val="black"/>
                </a:solidFill>
                <a:latin typeface="Times New Roman "/>
              </a:rPr>
              <a:t> </a:t>
            </a:r>
            <a:r>
              <a:rPr lang="en-US" sz="4400" dirty="0" err="1">
                <a:solidFill>
                  <a:prstClr val="black"/>
                </a:solidFill>
                <a:latin typeface="Times New Roman "/>
              </a:rPr>
              <a:t>vào</a:t>
            </a:r>
            <a:r>
              <a:rPr lang="en-US" sz="4400" dirty="0">
                <a:solidFill>
                  <a:prstClr val="black"/>
                </a:solidFill>
                <a:latin typeface="Times New Roman "/>
              </a:rPr>
              <a:t> </a:t>
            </a:r>
            <a:r>
              <a:rPr lang="en-US" sz="4400" dirty="0" err="1">
                <a:solidFill>
                  <a:prstClr val="black"/>
                </a:solidFill>
                <a:latin typeface="Times New Roman "/>
              </a:rPr>
              <a:t>cổ</a:t>
            </a:r>
            <a:r>
              <a:rPr lang="en-US" sz="4400" dirty="0">
                <a:solidFill>
                  <a:prstClr val="black"/>
                </a:solidFill>
                <a:latin typeface="Times New Roman "/>
              </a:rPr>
              <a:t>, </a:t>
            </a:r>
            <a:r>
              <a:rPr lang="en-US" sz="4400" dirty="0" err="1">
                <a:solidFill>
                  <a:prstClr val="black"/>
                </a:solidFill>
                <a:latin typeface="Times New Roman "/>
              </a:rPr>
              <a:t>nhảy</a:t>
            </a:r>
            <a:r>
              <a:rPr lang="en-US" sz="4400" dirty="0">
                <a:solidFill>
                  <a:prstClr val="black"/>
                </a:solidFill>
                <a:latin typeface="Times New Roman "/>
              </a:rPr>
              <a:t> </a:t>
            </a:r>
            <a:r>
              <a:rPr lang="en-US" sz="4400" dirty="0" err="1">
                <a:solidFill>
                  <a:srgbClr val="FF0066"/>
                </a:solidFill>
                <a:latin typeface="Times New Roman "/>
              </a:rPr>
              <a:t>tưng</a:t>
            </a:r>
            <a:r>
              <a:rPr lang="en-US" sz="4400" dirty="0">
                <a:solidFill>
                  <a:srgbClr val="FF0066"/>
                </a:solidFill>
                <a:latin typeface="Times New Roman "/>
              </a:rPr>
              <a:t> </a:t>
            </a:r>
            <a:r>
              <a:rPr lang="en-US" sz="4400" dirty="0" err="1">
                <a:solidFill>
                  <a:srgbClr val="FF0066"/>
                </a:solidFill>
                <a:latin typeface="Times New Roman "/>
              </a:rPr>
              <a:t>tưng</a:t>
            </a:r>
            <a:r>
              <a:rPr lang="en-US" sz="4400" dirty="0">
                <a:solidFill>
                  <a:prstClr val="black"/>
                </a:solidFill>
                <a:latin typeface="Times New Roman "/>
              </a:rPr>
              <a:t>.</a:t>
            </a:r>
          </a:p>
        </p:txBody>
      </p:sp>
    </p:spTree>
    <p:custDataLst>
      <p:tags r:id="rId1"/>
    </p:custDataLst>
    <p:extLst>
      <p:ext uri="{BB962C8B-B14F-4D97-AF65-F5344CB8AC3E}">
        <p14:creationId xmlns:p14="http://schemas.microsoft.com/office/powerpoint/2010/main" val="437794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156D275-0D0C-4644-BBFF-6FE4227C95D2}"/>
              </a:ext>
            </a:extLst>
          </p:cNvPr>
          <p:cNvPicPr>
            <a:picLocks noChangeAspect="1"/>
          </p:cNvPicPr>
          <p:nvPr/>
        </p:nvPicPr>
        <p:blipFill rotWithShape="1">
          <a:blip r:embed="rId3">
            <a:extLst>
              <a:ext uri="{28A0092B-C50C-407E-A947-70E740481C1C}">
                <a14:useLocalDpi xmlns:a14="http://schemas.microsoft.com/office/drawing/2010/main" val="0"/>
              </a:ext>
            </a:extLst>
          </a:blip>
          <a:srcRect l="14240" r="15949"/>
          <a:stretch/>
        </p:blipFill>
        <p:spPr>
          <a:xfrm>
            <a:off x="-529235" y="215575"/>
            <a:ext cx="17192176" cy="9144000"/>
          </a:xfrm>
          <a:prstGeom prst="rect">
            <a:avLst/>
          </a:prstGeom>
        </p:spPr>
      </p:pic>
      <p:pic>
        <p:nvPicPr>
          <p:cNvPr id="3" name="图片 2">
            <a:extLst>
              <a:ext uri="{FF2B5EF4-FFF2-40B4-BE49-F238E27FC236}">
                <a16:creationId xmlns:a16="http://schemas.microsoft.com/office/drawing/2014/main" xmlns="" id="{C73A17B5-0128-4758-9ECB-0A2B07A11F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15" t="3555" r="21450"/>
          <a:stretch/>
        </p:blipFill>
        <p:spPr>
          <a:xfrm flipH="1">
            <a:off x="12582177" y="3937169"/>
            <a:ext cx="4691304" cy="5377723"/>
          </a:xfrm>
          <a:prstGeom prst="rect">
            <a:avLst/>
          </a:prstGeom>
        </p:spPr>
      </p:pic>
      <p:sp>
        <p:nvSpPr>
          <p:cNvPr id="4" name="文本框 3">
            <a:extLst>
              <a:ext uri="{FF2B5EF4-FFF2-40B4-BE49-F238E27FC236}">
                <a16:creationId xmlns:a16="http://schemas.microsoft.com/office/drawing/2014/main" xmlns="" id="{C5921B8A-A5CC-48BD-BED2-3CF331738A63}"/>
              </a:ext>
            </a:extLst>
          </p:cNvPr>
          <p:cNvSpPr txBox="1"/>
          <p:nvPr/>
        </p:nvSpPr>
        <p:spPr>
          <a:xfrm>
            <a:off x="5160347" y="205656"/>
            <a:ext cx="7726473" cy="955093"/>
          </a:xfrm>
          <a:prstGeom prst="rect">
            <a:avLst/>
          </a:prstGeom>
          <a:noFill/>
        </p:spPr>
        <p:txBody>
          <a:bodyPr wrap="square" lIns="122799" tIns="61399" rIns="122799" bIns="61399" rtlCol="0">
            <a:spAutoFit/>
          </a:bodyPr>
          <a:lstStyle/>
          <a:p>
            <a:pPr defTabSz="614009"/>
            <a:r>
              <a:rPr lang="vi-VN" altLang="zh-CN" sz="5400" b="1" dirty="0">
                <a:solidFill>
                  <a:srgbClr val="D27C15"/>
                </a:solidFill>
                <a:latin typeface="Times New Roman"/>
                <a:ea typeface="字魂17号-萌趣果冻体" panose="02000000000000000000" pitchFamily="2" charset="-122"/>
              </a:rPr>
              <a:t>Kiểm tra bài cũ</a:t>
            </a:r>
            <a:endParaRPr lang="zh-CN" altLang="en-US" sz="5400" b="1" dirty="0">
              <a:solidFill>
                <a:srgbClr val="D27C15"/>
              </a:solidFill>
              <a:latin typeface="Calibri Light"/>
              <a:ea typeface="字魂17号-萌趣果冻体" panose="02000000000000000000" pitchFamily="2" charset="-122"/>
            </a:endParaRPr>
          </a:p>
        </p:txBody>
      </p:sp>
      <p:sp>
        <p:nvSpPr>
          <p:cNvPr id="5" name="文本框 4">
            <a:extLst>
              <a:ext uri="{FF2B5EF4-FFF2-40B4-BE49-F238E27FC236}">
                <a16:creationId xmlns:a16="http://schemas.microsoft.com/office/drawing/2014/main" xmlns="" id="{1EA447AA-DBC0-40D2-ACB2-156892D8FC02}"/>
              </a:ext>
            </a:extLst>
          </p:cNvPr>
          <p:cNvSpPr txBox="1"/>
          <p:nvPr/>
        </p:nvSpPr>
        <p:spPr>
          <a:xfrm>
            <a:off x="2937997" y="1184549"/>
            <a:ext cx="9948806" cy="2585323"/>
          </a:xfrm>
          <a:prstGeom prst="rect">
            <a:avLst/>
          </a:prstGeom>
          <a:noFill/>
        </p:spPr>
        <p:txBody>
          <a:bodyPr wrap="square" lIns="122799" tIns="61399" rIns="122799" bIns="61399" rtlCol="0">
            <a:spAutoFit/>
          </a:bodyPr>
          <a:lstStyle/>
          <a:p>
            <a:pPr defTabSz="614009"/>
            <a:r>
              <a:rPr lang="vi-VN" altLang="zh-CN" sz="4000" b="1" dirty="0">
                <a:solidFill>
                  <a:srgbClr val="FF0000"/>
                </a:solidFill>
                <a:latin typeface="Times New Roman"/>
                <a:ea typeface="字魂17号-萌趣果冻体" panose="02000000000000000000" pitchFamily="2" charset="-122"/>
              </a:rPr>
              <a:t>Đọc thuộc lòng bài thơ Nếu chúng mình có phép lạ. Và cho cô biết nội dung chính của bài thơ là gì ?</a:t>
            </a:r>
            <a:endParaRPr lang="zh-CN" altLang="en-US" sz="4000" b="1" dirty="0">
              <a:solidFill>
                <a:srgbClr val="FF0000"/>
              </a:solidFill>
              <a:latin typeface="Calibri Light"/>
              <a:ea typeface="字魂17号-萌趣果冻体" panose="02000000000000000000" pitchFamily="2" charset="-122"/>
            </a:endParaRPr>
          </a:p>
          <a:p>
            <a:pPr defTabSz="614009"/>
            <a:endParaRPr lang="zh-CN" altLang="en-US" sz="4000" b="1" dirty="0">
              <a:solidFill>
                <a:srgbClr val="D27C15"/>
              </a:solidFill>
              <a:latin typeface="Calibri Light"/>
              <a:ea typeface="字魂17号-萌趣果冻体" panose="02000000000000000000" pitchFamily="2" charset="-122"/>
            </a:endParaRPr>
          </a:p>
        </p:txBody>
      </p:sp>
      <p:sp>
        <p:nvSpPr>
          <p:cNvPr id="8" name="文本框 5">
            <a:extLst>
              <a:ext uri="{FF2B5EF4-FFF2-40B4-BE49-F238E27FC236}">
                <a16:creationId xmlns:a16="http://schemas.microsoft.com/office/drawing/2014/main" xmlns="" id="{267872E7-C5CF-4569-8E88-DA251902F223}"/>
              </a:ext>
            </a:extLst>
          </p:cNvPr>
          <p:cNvSpPr txBox="1"/>
          <p:nvPr/>
        </p:nvSpPr>
        <p:spPr>
          <a:xfrm>
            <a:off x="3097640" y="3658833"/>
            <a:ext cx="7493461" cy="738664"/>
          </a:xfrm>
          <a:prstGeom prst="rect">
            <a:avLst/>
          </a:prstGeom>
          <a:noFill/>
        </p:spPr>
        <p:txBody>
          <a:bodyPr wrap="square" lIns="122799" tIns="61399" rIns="122799" bIns="61399" rtlCol="0">
            <a:spAutoFit/>
          </a:bodyPr>
          <a:lstStyle/>
          <a:p>
            <a:pPr defTabSz="614009"/>
            <a:endParaRPr lang="zh-CN" altLang="en-US" sz="4000" b="1" dirty="0">
              <a:solidFill>
                <a:srgbClr val="D27C15"/>
              </a:solidFill>
              <a:latin typeface="Calibri Light"/>
              <a:ea typeface="字魂17号-萌趣果冻体" panose="02000000000000000000" pitchFamily="2" charset="-122"/>
            </a:endParaRPr>
          </a:p>
        </p:txBody>
      </p:sp>
      <p:sp>
        <p:nvSpPr>
          <p:cNvPr id="9" name="文本框 5">
            <a:extLst>
              <a:ext uri="{FF2B5EF4-FFF2-40B4-BE49-F238E27FC236}">
                <a16:creationId xmlns:a16="http://schemas.microsoft.com/office/drawing/2014/main" xmlns="" id="{F708036B-5423-484E-A876-D3ACB0155D34}"/>
              </a:ext>
            </a:extLst>
          </p:cNvPr>
          <p:cNvSpPr txBox="1"/>
          <p:nvPr/>
        </p:nvSpPr>
        <p:spPr>
          <a:xfrm>
            <a:off x="4224538" y="3446180"/>
            <a:ext cx="9079310" cy="2585323"/>
          </a:xfrm>
          <a:prstGeom prst="rect">
            <a:avLst/>
          </a:prstGeom>
          <a:noFill/>
        </p:spPr>
        <p:txBody>
          <a:bodyPr wrap="square" lIns="122799" tIns="61399" rIns="122799" bIns="61399" rtlCol="0">
            <a:spAutoFit/>
          </a:bodyPr>
          <a:lstStyle/>
          <a:p>
            <a:pPr defTabSz="614009"/>
            <a:r>
              <a:rPr lang="vi-VN" sz="4000" b="1" dirty="0">
                <a:solidFill>
                  <a:srgbClr val="F79646">
                    <a:lumMod val="75000"/>
                  </a:srgbClr>
                </a:solidFill>
                <a:latin typeface="Times New Roman"/>
              </a:rPr>
              <a:t> </a:t>
            </a:r>
            <a:r>
              <a:rPr lang="vi-VN" sz="4000" b="1" dirty="0">
                <a:solidFill>
                  <a:prstClr val="black"/>
                </a:solidFill>
                <a:latin typeface="Times New Roman"/>
              </a:rPr>
              <a:t>Bài thơ thể hiện những ước mơ cao đẹp của tuổi thơ muốn thế giới của chúng ta luôn có được cuộc sống thanh bình, mỗi ngày đẹp hơn, hạnh phúc hơn.</a:t>
            </a:r>
            <a:endParaRPr lang="zh-CN" altLang="en-US" sz="4000" b="1" dirty="0">
              <a:solidFill>
                <a:prstClr val="black"/>
              </a:solidFill>
              <a:latin typeface="Calibri Light"/>
              <a:ea typeface="字魂17号-萌趣果冻体" panose="02000000000000000000" pitchFamily="2" charset="-122"/>
            </a:endParaRPr>
          </a:p>
        </p:txBody>
      </p:sp>
    </p:spTree>
    <p:custDataLst>
      <p:tags r:id="rId1"/>
    </p:custDataLst>
    <p:extLst>
      <p:ext uri="{BB962C8B-B14F-4D97-AF65-F5344CB8AC3E}">
        <p14:creationId xmlns:p14="http://schemas.microsoft.com/office/powerpoint/2010/main" val="17201593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nodePh="1">
                                  <p:stCondLst>
                                    <p:cond delay="0"/>
                                  </p:stCondLst>
                                  <p:endCondLst>
                                    <p:cond evt="begin" delay="0">
                                      <p:tn val="30"/>
                                    </p:cond>
                                  </p:end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AA94CEF9-9C2B-4CBA-A2CB-1EEF06BE6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63" t="16496" r="11457" b="12687"/>
          <a:stretch/>
        </p:blipFill>
        <p:spPr>
          <a:xfrm>
            <a:off x="411480" y="277090"/>
            <a:ext cx="15898091" cy="8589820"/>
          </a:xfrm>
          <a:prstGeom prst="rect">
            <a:avLst/>
          </a:prstGeom>
        </p:spPr>
      </p:pic>
      <p:sp>
        <p:nvSpPr>
          <p:cNvPr id="6" name="TextBox 5">
            <a:extLst>
              <a:ext uri="{FF2B5EF4-FFF2-40B4-BE49-F238E27FC236}">
                <a16:creationId xmlns:a16="http://schemas.microsoft.com/office/drawing/2014/main" xmlns="" id="{BEFFEF9F-DA54-485B-BF4E-81EA5D7021D6}"/>
              </a:ext>
            </a:extLst>
          </p:cNvPr>
          <p:cNvSpPr txBox="1"/>
          <p:nvPr/>
        </p:nvSpPr>
        <p:spPr>
          <a:xfrm>
            <a:off x="3693728" y="2040547"/>
            <a:ext cx="9580937" cy="4186747"/>
          </a:xfrm>
          <a:prstGeom prst="rect">
            <a:avLst/>
          </a:prstGeom>
          <a:noFill/>
        </p:spPr>
        <p:txBody>
          <a:bodyPr wrap="square" lIns="122895" tIns="61448" rIns="122895" bIns="61448">
            <a:spAutoFit/>
          </a:bodyPr>
          <a:lstStyle/>
          <a:p>
            <a:pPr defTabSz="614477"/>
            <a:r>
              <a:rPr lang="vi-VN" sz="4400" dirty="0">
                <a:solidFill>
                  <a:srgbClr val="4BACC6">
                    <a:lumMod val="50000"/>
                  </a:srgbClr>
                </a:solidFill>
                <a:latin typeface="Times New Roman "/>
              </a:rPr>
              <a:t>Nhờ tấm lòng nhân hậu, thấu hiểu nắm bắt tâm lý trẻ em, chị phụ trách đã vận động được cậu bé lang thang đi học và khiến cậu vô cùng xúc động, hạnh phúc khi được nhận đôi giày trong buổi đến lớp đầu tiên.</a:t>
            </a:r>
            <a:endParaRPr lang="en-US" sz="4400" dirty="0">
              <a:solidFill>
                <a:srgbClr val="4BACC6">
                  <a:lumMod val="50000"/>
                </a:srgbClr>
              </a:solidFill>
              <a:latin typeface="Times New Roman "/>
            </a:endParaRPr>
          </a:p>
        </p:txBody>
      </p:sp>
      <p:sp>
        <p:nvSpPr>
          <p:cNvPr id="7" name="TextBox 6">
            <a:extLst>
              <a:ext uri="{FF2B5EF4-FFF2-40B4-BE49-F238E27FC236}">
                <a16:creationId xmlns:a16="http://schemas.microsoft.com/office/drawing/2014/main" xmlns="" id="{C1DB8F49-6688-4AD1-840D-A666A1DC2A16}"/>
              </a:ext>
            </a:extLst>
          </p:cNvPr>
          <p:cNvSpPr txBox="1"/>
          <p:nvPr/>
        </p:nvSpPr>
        <p:spPr>
          <a:xfrm>
            <a:off x="3693728" y="3065583"/>
            <a:ext cx="10825211" cy="1046440"/>
          </a:xfrm>
          <a:prstGeom prst="rect">
            <a:avLst/>
          </a:prstGeom>
          <a:noFill/>
        </p:spPr>
        <p:txBody>
          <a:bodyPr wrap="square" lIns="122895" tIns="61448" rIns="122895" bIns="61448">
            <a:spAutoFit/>
          </a:bodyPr>
          <a:lstStyle/>
          <a:p>
            <a:pPr defTabSz="614477"/>
            <a:r>
              <a:rPr lang="nl-NL" sz="6000" b="1" i="1" dirty="0">
                <a:solidFill>
                  <a:srgbClr val="FF0000"/>
                </a:solidFill>
                <a:latin typeface="Times New Roman "/>
                <a:ea typeface="Times New Roman" panose="02020603050405020304" pitchFamily="18" charset="0"/>
              </a:rPr>
              <a:t>Câu chuyện có ý nghĩa gì</a:t>
            </a:r>
            <a:r>
              <a:rPr lang="vi-VN" sz="6000" b="1" i="1" dirty="0">
                <a:solidFill>
                  <a:srgbClr val="FF0000"/>
                </a:solidFill>
                <a:latin typeface="Times New Roman "/>
                <a:ea typeface="Times New Roman" panose="02020603050405020304" pitchFamily="18" charset="0"/>
              </a:rPr>
              <a:t> </a:t>
            </a:r>
            <a:r>
              <a:rPr lang="nl-NL" sz="6000" b="1" i="1" dirty="0">
                <a:solidFill>
                  <a:srgbClr val="FF0000"/>
                </a:solidFill>
                <a:latin typeface="Times New Roman "/>
                <a:ea typeface="Times New Roman" panose="02020603050405020304" pitchFamily="18" charset="0"/>
              </a:rPr>
              <a:t>?</a:t>
            </a:r>
            <a:endParaRPr lang="en-US" sz="6000" b="1" dirty="0">
              <a:solidFill>
                <a:srgbClr val="FF0000"/>
              </a:solidFill>
              <a:latin typeface="Times New Roman "/>
            </a:endParaRPr>
          </a:p>
        </p:txBody>
      </p:sp>
    </p:spTree>
    <p:custDataLst>
      <p:tags r:id="rId1"/>
    </p:custDataLst>
    <p:extLst>
      <p:ext uri="{BB962C8B-B14F-4D97-AF65-F5344CB8AC3E}">
        <p14:creationId xmlns:p14="http://schemas.microsoft.com/office/powerpoint/2010/main" val="6294321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7"/>
                                        </p:tgtEl>
                                        <p:attrNameLst>
                                          <p:attrName>ppt_x</p:attrName>
                                        </p:attrNameLst>
                                      </p:cBhvr>
                                      <p:tavLst>
                                        <p:tav tm="0">
                                          <p:val>
                                            <p:strVal val="ppt_x"/>
                                          </p:val>
                                        </p:tav>
                                        <p:tav tm="100000">
                                          <p:val>
                                            <p:strVal val="ppt_x"/>
                                          </p:val>
                                        </p:tav>
                                      </p:tavLst>
                                    </p:anim>
                                    <p:anim calcmode="lin" valueType="num">
                                      <p:cBhvr additive="base">
                                        <p:cTn id="14" dur="500"/>
                                        <p:tgtEl>
                                          <p:spTgt spid="7"/>
                                        </p:tgtEl>
                                        <p:attrNameLst>
                                          <p:attrName>ppt_y</p:attrName>
                                        </p:attrNameLst>
                                      </p:cBhvr>
                                      <p:tavLst>
                                        <p:tav tm="0">
                                          <p:val>
                                            <p:strVal val="ppt_y"/>
                                          </p:val>
                                        </p:tav>
                                        <p:tav tm="100000">
                                          <p:val>
                                            <p:strVal val="1+ppt_h/2"/>
                                          </p:val>
                                        </p:tav>
                                      </p:tavLst>
                                    </p:anim>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959D8692-0F22-4F23-87AD-DD01AD88E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6459199" cy="9144000"/>
          </a:xfrm>
          <a:prstGeom prst="rect">
            <a:avLst/>
          </a:prstGeom>
        </p:spPr>
      </p:pic>
      <p:pic>
        <p:nvPicPr>
          <p:cNvPr id="13" name="Picture 12">
            <a:extLst>
              <a:ext uri="{FF2B5EF4-FFF2-40B4-BE49-F238E27FC236}">
                <a16:creationId xmlns:a16="http://schemas.microsoft.com/office/drawing/2014/main" xmlns="" id="{2049D803-FBC9-4A82-8765-2683EADFC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6459199" cy="9144000"/>
          </a:xfrm>
          <a:prstGeom prst="rect">
            <a:avLst/>
          </a:prstGeom>
        </p:spPr>
      </p:pic>
    </p:spTree>
    <p:custDataLst>
      <p:tags r:id="rId1"/>
    </p:custDataLst>
    <p:extLst>
      <p:ext uri="{BB962C8B-B14F-4D97-AF65-F5344CB8AC3E}">
        <p14:creationId xmlns:p14="http://schemas.microsoft.com/office/powerpoint/2010/main" val="25703186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BFC18CA-36D2-41E4-8B71-9F3C5E3B5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470" y="0"/>
            <a:ext cx="14814260" cy="9144000"/>
          </a:xfrm>
          <a:prstGeom prst="rect">
            <a:avLst/>
          </a:prstGeom>
        </p:spPr>
      </p:pic>
      <p:pic>
        <p:nvPicPr>
          <p:cNvPr id="4" name="图片 3">
            <a:extLst>
              <a:ext uri="{FF2B5EF4-FFF2-40B4-BE49-F238E27FC236}">
                <a16:creationId xmlns:a16="http://schemas.microsoft.com/office/drawing/2014/main" xmlns="" id="{03F81AA4-90E5-43A7-B48A-C26BA01E9D27}"/>
              </a:ext>
            </a:extLst>
          </p:cNvPr>
          <p:cNvPicPr>
            <a:picLocks noChangeAspect="1"/>
          </p:cNvPicPr>
          <p:nvPr/>
        </p:nvPicPr>
        <p:blipFill rotWithShape="1">
          <a:blip r:embed="rId4">
            <a:extLst>
              <a:ext uri="{28A0092B-C50C-407E-A947-70E740481C1C}">
                <a14:useLocalDpi xmlns:a14="http://schemas.microsoft.com/office/drawing/2010/main" val="0"/>
              </a:ext>
            </a:extLst>
          </a:blip>
          <a:srcRect l="14944" t="7907" r="15330" b="15730"/>
          <a:stretch/>
        </p:blipFill>
        <p:spPr>
          <a:xfrm>
            <a:off x="-208637" y="-204388"/>
            <a:ext cx="17121858" cy="10516907"/>
          </a:xfrm>
          <a:prstGeom prst="rect">
            <a:avLst/>
          </a:prstGeom>
        </p:spPr>
      </p:pic>
      <p:pic>
        <p:nvPicPr>
          <p:cNvPr id="5" name="图片 4">
            <a:extLst>
              <a:ext uri="{FF2B5EF4-FFF2-40B4-BE49-F238E27FC236}">
                <a16:creationId xmlns:a16="http://schemas.microsoft.com/office/drawing/2014/main" xmlns="" id="{62EA15CF-2041-4652-9A83-5F6BC644440E}"/>
              </a:ext>
            </a:extLst>
          </p:cNvPr>
          <p:cNvPicPr>
            <a:picLocks noChangeAspect="1"/>
          </p:cNvPicPr>
          <p:nvPr/>
        </p:nvPicPr>
        <p:blipFill rotWithShape="1">
          <a:blip r:embed="rId5">
            <a:extLst>
              <a:ext uri="{28A0092B-C50C-407E-A947-70E740481C1C}">
                <a14:useLocalDpi xmlns:a14="http://schemas.microsoft.com/office/drawing/2010/main" val="0"/>
              </a:ext>
            </a:extLst>
          </a:blip>
          <a:srcRect l="63706" t="48289" r="718" b="4445"/>
          <a:stretch/>
        </p:blipFill>
        <p:spPr>
          <a:xfrm>
            <a:off x="12116253" y="-308145"/>
            <a:ext cx="5194884" cy="4810157"/>
          </a:xfrm>
          <a:prstGeom prst="rect">
            <a:avLst/>
          </a:prstGeom>
        </p:spPr>
      </p:pic>
      <p:sp>
        <p:nvSpPr>
          <p:cNvPr id="7" name="TextBox 6">
            <a:extLst>
              <a:ext uri="{FF2B5EF4-FFF2-40B4-BE49-F238E27FC236}">
                <a16:creationId xmlns:a16="http://schemas.microsoft.com/office/drawing/2014/main" xmlns="" id="{09868C64-3AED-4C42-BA5F-67984CC21DF1}"/>
              </a:ext>
            </a:extLst>
          </p:cNvPr>
          <p:cNvSpPr txBox="1"/>
          <p:nvPr/>
        </p:nvSpPr>
        <p:spPr>
          <a:xfrm>
            <a:off x="2898779" y="4308820"/>
            <a:ext cx="11946628" cy="1139759"/>
          </a:xfrm>
          <a:prstGeom prst="rect">
            <a:avLst/>
          </a:prstGeom>
          <a:noFill/>
        </p:spPr>
        <p:txBody>
          <a:bodyPr wrap="square" lIns="122895" tIns="61448" rIns="122895" bIns="61448">
            <a:spAutoFit/>
          </a:bodyPr>
          <a:lstStyle/>
          <a:p>
            <a:pPr algn="ctr" defTabSz="554736" hangingPunct="0">
              <a:lnSpc>
                <a:spcPct val="150000"/>
              </a:lnSpc>
              <a:defRPr sz="2600" cap="none">
                <a:solidFill>
                  <a:srgbClr val="717172"/>
                </a:solidFill>
                <a:latin typeface="Lato Regular"/>
                <a:ea typeface="Lato Regular"/>
                <a:cs typeface="Lato Regular"/>
                <a:sym typeface="Lato Regular"/>
              </a:defRPr>
            </a:pPr>
            <a:r>
              <a:rPr lang="en-US" altLang="zh-CN" sz="4400" b="1" kern="0" dirty="0">
                <a:solidFill>
                  <a:srgbClr val="FF0000"/>
                </a:solidFill>
                <a:latin typeface="Times New Roman "/>
                <a:ea typeface="字魂7号-温暖童稚体" panose="00000500000000000000" pitchFamily="2" charset="-122"/>
                <a:cs typeface="Lato Regular"/>
                <a:sym typeface="Lato Regular"/>
              </a:rPr>
              <a:t>- </a:t>
            </a:r>
            <a:r>
              <a:rPr lang="en-US" altLang="zh-CN" sz="4400" b="1" kern="0" dirty="0" err="1" smtClean="0">
                <a:solidFill>
                  <a:srgbClr val="FF0000"/>
                </a:solidFill>
                <a:latin typeface="Times New Roman "/>
                <a:ea typeface="字魂7号-温暖童稚体" panose="00000500000000000000" pitchFamily="2" charset="-122"/>
                <a:cs typeface="Lato Regular"/>
                <a:sym typeface="Lato Regular"/>
              </a:rPr>
              <a:t>Luyện</a:t>
            </a:r>
            <a:r>
              <a:rPr lang="en-US" altLang="zh-CN" sz="4400" b="1" kern="0" dirty="0" smtClean="0">
                <a:solidFill>
                  <a:srgbClr val="FF0000"/>
                </a:solidFill>
                <a:latin typeface="Times New Roman "/>
                <a:ea typeface="字魂7号-温暖童稚体" panose="00000500000000000000" pitchFamily="2" charset="-122"/>
                <a:cs typeface="Lato Regular"/>
                <a:sym typeface="Lato Regular"/>
              </a:rPr>
              <a:t> </a:t>
            </a:r>
            <a:r>
              <a:rPr lang="en-US" altLang="zh-CN" sz="4400" b="1" kern="0" dirty="0" err="1" smtClean="0">
                <a:solidFill>
                  <a:srgbClr val="FF0000"/>
                </a:solidFill>
                <a:latin typeface="Times New Roman "/>
                <a:ea typeface="字魂7号-温暖童稚体" panose="00000500000000000000" pitchFamily="2" charset="-122"/>
                <a:cs typeface="Lato Regular"/>
                <a:sym typeface="Lato Regular"/>
              </a:rPr>
              <a:t>đọc</a:t>
            </a:r>
            <a:r>
              <a:rPr lang="vi-VN" altLang="zh-CN" sz="4400" b="1" kern="0" dirty="0" smtClean="0">
                <a:solidFill>
                  <a:srgbClr val="FF0000"/>
                </a:solidFill>
                <a:latin typeface="Times New Roman "/>
                <a:ea typeface="字魂7号-温暖童稚体" panose="00000500000000000000" pitchFamily="2" charset="-122"/>
                <a:cs typeface="Lato Regular"/>
                <a:sym typeface="Lato Regular"/>
              </a:rPr>
              <a:t> </a:t>
            </a:r>
            <a:r>
              <a:rPr lang="vi-VN" altLang="zh-CN" sz="4400" b="1" kern="0" dirty="0">
                <a:solidFill>
                  <a:srgbClr val="FF0000"/>
                </a:solidFill>
                <a:latin typeface="Times New Roman "/>
                <a:ea typeface="字魂7号-温暖童稚体" panose="00000500000000000000" pitchFamily="2" charset="-122"/>
                <a:cs typeface="Lato Regular"/>
                <a:sym typeface="Lato Regular"/>
              </a:rPr>
              <a:t>lại bài Đôi giày ba ta màu xanh.</a:t>
            </a:r>
          </a:p>
        </p:txBody>
      </p:sp>
      <p:sp>
        <p:nvSpPr>
          <p:cNvPr id="9" name="TextBox 8">
            <a:extLst>
              <a:ext uri="{FF2B5EF4-FFF2-40B4-BE49-F238E27FC236}">
                <a16:creationId xmlns:a16="http://schemas.microsoft.com/office/drawing/2014/main" xmlns="" id="{4178686A-A832-4248-B97F-FF2DE63399EF}"/>
              </a:ext>
            </a:extLst>
          </p:cNvPr>
          <p:cNvSpPr txBox="1"/>
          <p:nvPr/>
        </p:nvSpPr>
        <p:spPr>
          <a:xfrm>
            <a:off x="2912435" y="5339792"/>
            <a:ext cx="11492607" cy="862760"/>
          </a:xfrm>
          <a:prstGeom prst="rect">
            <a:avLst/>
          </a:prstGeom>
          <a:noFill/>
        </p:spPr>
        <p:txBody>
          <a:bodyPr wrap="square" lIns="122895" tIns="61448" rIns="122895" bIns="61448">
            <a:spAutoFit/>
          </a:bodyPr>
          <a:lstStyle/>
          <a:p>
            <a:pPr defTabSz="554736" hangingPunct="0">
              <a:defRPr sz="2600" cap="none">
                <a:solidFill>
                  <a:srgbClr val="717172"/>
                </a:solidFill>
                <a:latin typeface="Lato Regular"/>
                <a:ea typeface="Lato Regular"/>
                <a:cs typeface="Lato Regular"/>
                <a:sym typeface="Lato Regular"/>
              </a:defRPr>
            </a:pPr>
            <a:r>
              <a:rPr lang="en-US" altLang="zh-CN" sz="4800" b="1" kern="0" dirty="0">
                <a:solidFill>
                  <a:srgbClr val="FF0000"/>
                </a:solidFill>
                <a:latin typeface="Times New Roman "/>
                <a:ea typeface="字魂7号-温暖童稚体" panose="00000500000000000000" pitchFamily="2" charset="-122"/>
                <a:cs typeface="Lato Regular"/>
                <a:sym typeface="Lato Regular"/>
              </a:rPr>
              <a:t>- </a:t>
            </a:r>
            <a:r>
              <a:rPr lang="vi-VN" altLang="zh-CN" sz="4800" b="1" kern="0" dirty="0">
                <a:solidFill>
                  <a:srgbClr val="FF0000"/>
                </a:solidFill>
                <a:latin typeface="Times New Roman "/>
                <a:ea typeface="字魂7号-温暖童稚体" panose="00000500000000000000" pitchFamily="2" charset="-122"/>
                <a:cs typeface="Lato Regular"/>
                <a:sym typeface="Lato Regular"/>
              </a:rPr>
              <a:t>Chuẩn bị bà</a:t>
            </a:r>
            <a:r>
              <a:rPr lang="en-US" altLang="zh-CN" sz="4800" b="1" kern="0" dirty="0">
                <a:solidFill>
                  <a:srgbClr val="FF0000"/>
                </a:solidFill>
                <a:latin typeface="Times New Roman "/>
                <a:ea typeface="字魂7号-温暖童稚体" panose="00000500000000000000" pitchFamily="2" charset="-122"/>
                <a:cs typeface="Lato Regular"/>
                <a:sym typeface="Lato Regular"/>
              </a:rPr>
              <a:t>i </a:t>
            </a:r>
            <a:r>
              <a:rPr lang="en-US" altLang="zh-CN" sz="4800" b="1" kern="0" dirty="0" err="1">
                <a:solidFill>
                  <a:srgbClr val="FF0000"/>
                </a:solidFill>
                <a:latin typeface="Times New Roman "/>
                <a:ea typeface="字魂7号-温暖童稚体" panose="00000500000000000000" pitchFamily="2" charset="-122"/>
                <a:cs typeface="Lato Regular"/>
                <a:sym typeface="Lato Regular"/>
              </a:rPr>
              <a:t>tập</a:t>
            </a:r>
            <a:r>
              <a:rPr lang="en-US" altLang="zh-CN" sz="4800" b="1" kern="0" dirty="0">
                <a:solidFill>
                  <a:srgbClr val="FF0000"/>
                </a:solidFill>
                <a:latin typeface="Times New Roman "/>
                <a:ea typeface="字魂7号-温暖童稚体" panose="00000500000000000000" pitchFamily="2" charset="-122"/>
                <a:cs typeface="Lato Regular"/>
                <a:sym typeface="Lato Regular"/>
              </a:rPr>
              <a:t> </a:t>
            </a:r>
            <a:r>
              <a:rPr lang="en-US" altLang="zh-CN" sz="4800" b="1" kern="0" dirty="0" err="1">
                <a:solidFill>
                  <a:srgbClr val="FF0000"/>
                </a:solidFill>
                <a:latin typeface="Times New Roman "/>
                <a:ea typeface="字魂7号-温暖童稚体" panose="00000500000000000000" pitchFamily="2" charset="-122"/>
                <a:cs typeface="Lato Regular"/>
                <a:sym typeface="Lato Regular"/>
              </a:rPr>
              <a:t>đọc</a:t>
            </a:r>
            <a:r>
              <a:rPr lang="en-US" altLang="zh-CN" sz="4800" b="1" kern="0" dirty="0">
                <a:solidFill>
                  <a:srgbClr val="FF0000"/>
                </a:solidFill>
                <a:latin typeface="Times New Roman "/>
                <a:ea typeface="字魂7号-温暖童稚体" panose="00000500000000000000" pitchFamily="2" charset="-122"/>
                <a:cs typeface="Lato Regular"/>
                <a:sym typeface="Lato Regular"/>
              </a:rPr>
              <a:t> </a:t>
            </a:r>
            <a:r>
              <a:rPr lang="en-US" altLang="zh-CN" sz="4800" b="1" kern="0" dirty="0" err="1">
                <a:solidFill>
                  <a:srgbClr val="FF0000"/>
                </a:solidFill>
                <a:latin typeface="Times New Roman "/>
                <a:ea typeface="字魂7号-温暖童稚体" panose="00000500000000000000" pitchFamily="2" charset="-122"/>
                <a:cs typeface="Lato Regular"/>
                <a:sym typeface="Lato Regular"/>
              </a:rPr>
              <a:t>tiếp</a:t>
            </a:r>
            <a:r>
              <a:rPr lang="en-US" altLang="zh-CN" sz="4800" b="1" kern="0" dirty="0">
                <a:solidFill>
                  <a:srgbClr val="FF0000"/>
                </a:solidFill>
                <a:latin typeface="Times New Roman "/>
                <a:ea typeface="字魂7号-温暖童稚体" panose="00000500000000000000" pitchFamily="2" charset="-122"/>
                <a:cs typeface="Lato Regular"/>
                <a:sym typeface="Lato Regular"/>
              </a:rPr>
              <a:t> </a:t>
            </a:r>
            <a:r>
              <a:rPr lang="en-US" altLang="zh-CN" sz="4800" b="1" kern="0" dirty="0" err="1">
                <a:solidFill>
                  <a:srgbClr val="FF0000"/>
                </a:solidFill>
                <a:latin typeface="Times New Roman "/>
                <a:ea typeface="字魂7号-温暖童稚体" panose="00000500000000000000" pitchFamily="2" charset="-122"/>
                <a:cs typeface="Lato Regular"/>
                <a:sym typeface="Lato Regular"/>
              </a:rPr>
              <a:t>theo</a:t>
            </a:r>
            <a:r>
              <a:rPr lang="vi-VN" altLang="zh-CN" sz="4800" b="1" kern="0" dirty="0">
                <a:solidFill>
                  <a:srgbClr val="FF0000"/>
                </a:solidFill>
                <a:latin typeface="Times New Roman "/>
                <a:ea typeface="字魂7号-温暖童稚体" panose="00000500000000000000" pitchFamily="2" charset="-122"/>
                <a:cs typeface="Lato Regular"/>
                <a:sym typeface="Lato Regular"/>
              </a:rPr>
              <a:t>.</a:t>
            </a:r>
          </a:p>
        </p:txBody>
      </p:sp>
      <p:sp>
        <p:nvSpPr>
          <p:cNvPr id="2" name="TextBox 1"/>
          <p:cNvSpPr txBox="1"/>
          <p:nvPr/>
        </p:nvSpPr>
        <p:spPr>
          <a:xfrm>
            <a:off x="5894287" y="3325325"/>
            <a:ext cx="5528901" cy="1025921"/>
          </a:xfrm>
          <a:prstGeom prst="rect">
            <a:avLst/>
          </a:prstGeom>
          <a:noFill/>
        </p:spPr>
        <p:txBody>
          <a:bodyPr wrap="square" lIns="122895" tIns="61448" rIns="122895" bIns="61448" rtlCol="0">
            <a:spAutoFit/>
          </a:bodyPr>
          <a:lstStyle/>
          <a:p>
            <a:pPr algn="ctr" defTabSz="614477"/>
            <a:r>
              <a:rPr lang="en-US" sz="5900" b="1" dirty="0">
                <a:solidFill>
                  <a:prstClr val="black"/>
                </a:solidFill>
                <a:latin typeface="Times New Roman" pitchFamily="18" charset="0"/>
                <a:cs typeface="Times New Roman" pitchFamily="18" charset="0"/>
              </a:rPr>
              <a:t>DẶN DÒ </a:t>
            </a:r>
          </a:p>
        </p:txBody>
      </p:sp>
    </p:spTree>
    <p:custDataLst>
      <p:tags r:id="rId1"/>
    </p:custDataLst>
    <p:extLst>
      <p:ext uri="{BB962C8B-B14F-4D97-AF65-F5344CB8AC3E}">
        <p14:creationId xmlns:p14="http://schemas.microsoft.com/office/powerpoint/2010/main" val="5433072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3119037-AEFB-46B5-9C53-24DBE3249C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6459200" cy="9144000"/>
          </a:xfrm>
          <a:prstGeom prst="rect">
            <a:avLst/>
          </a:prstGeom>
        </p:spPr>
      </p:pic>
      <p:sp>
        <p:nvSpPr>
          <p:cNvPr id="5" name="文本框 4">
            <a:extLst>
              <a:ext uri="{FF2B5EF4-FFF2-40B4-BE49-F238E27FC236}">
                <a16:creationId xmlns:a16="http://schemas.microsoft.com/office/drawing/2014/main" xmlns="" id="{0D6E4BF4-08B7-4552-9FBA-08BB541C14B8}"/>
              </a:ext>
            </a:extLst>
          </p:cNvPr>
          <p:cNvSpPr txBox="1"/>
          <p:nvPr/>
        </p:nvSpPr>
        <p:spPr>
          <a:xfrm>
            <a:off x="2962353" y="2479154"/>
            <a:ext cx="9122699" cy="2790508"/>
          </a:xfrm>
          <a:prstGeom prst="rect">
            <a:avLst/>
          </a:prstGeom>
          <a:noFill/>
        </p:spPr>
        <p:txBody>
          <a:bodyPr wrap="square" lIns="122895" tIns="61448" rIns="122895" bIns="61448" rtlCol="0">
            <a:spAutoFit/>
          </a:bodyPr>
          <a:lstStyle/>
          <a:p>
            <a:pPr defTabSz="614477"/>
            <a:r>
              <a:rPr lang="vi-VN" altLang="zh-CN" sz="8700" b="1" dirty="0">
                <a:solidFill>
                  <a:srgbClr val="0070C0"/>
                </a:solidFill>
                <a:latin typeface="Times New Roman" panose="02020603050405020304" pitchFamily="18" charset="0"/>
                <a:ea typeface="字魂17号-萌趣果冻体" panose="02000000000000000000" pitchFamily="2" charset="-122"/>
                <a:cs typeface="Times New Roman" panose="02020603050405020304" pitchFamily="18" charset="0"/>
              </a:rPr>
              <a:t>Cảm ơn và chào</a:t>
            </a:r>
          </a:p>
          <a:p>
            <a:pPr defTabSz="614477"/>
            <a:r>
              <a:rPr lang="vi-VN" altLang="zh-CN" sz="8700" b="1" dirty="0">
                <a:solidFill>
                  <a:srgbClr val="0070C0"/>
                </a:solidFill>
                <a:latin typeface="Times New Roman" panose="02020603050405020304" pitchFamily="18" charset="0"/>
                <a:ea typeface="字魂17号-萌趣果冻体" panose="02000000000000000000" pitchFamily="2" charset="-122"/>
                <a:cs typeface="Times New Roman" panose="02020603050405020304" pitchFamily="18" charset="0"/>
              </a:rPr>
              <a:t> tạm biệt các em</a:t>
            </a:r>
            <a:r>
              <a:rPr lang="en-US" altLang="zh-CN" sz="8700" b="1" dirty="0">
                <a:solidFill>
                  <a:srgbClr val="0070C0"/>
                </a:solidFill>
                <a:latin typeface="Times New Roman" panose="02020603050405020304" pitchFamily="18" charset="0"/>
                <a:ea typeface="字魂17号-萌趣果冻体" panose="02000000000000000000" pitchFamily="2" charset="-122"/>
                <a:cs typeface="Times New Roman" panose="02020603050405020304" pitchFamily="18" charset="0"/>
              </a:rPr>
              <a:t>!</a:t>
            </a:r>
            <a:endParaRPr lang="zh-CN" altLang="en-US" sz="8700" b="1" dirty="0">
              <a:solidFill>
                <a:srgbClr val="0070C0"/>
              </a:solidFill>
              <a:latin typeface="Times New Roman" panose="02020603050405020304" pitchFamily="18" charset="0"/>
              <a:ea typeface="字魂17号-萌趣果冻体" panose="02000000000000000000"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xmlns="" id="{ACB47CFD-5A20-4F52-A73B-D58A468D49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2408" y="3462547"/>
            <a:ext cx="6501384" cy="6421120"/>
          </a:xfrm>
          <a:prstGeom prst="rect">
            <a:avLst/>
          </a:prstGeom>
        </p:spPr>
      </p:pic>
    </p:spTree>
    <p:custDataLst>
      <p:tags r:id="rId1"/>
    </p:custDataLst>
    <p:extLst>
      <p:ext uri="{BB962C8B-B14F-4D97-AF65-F5344CB8AC3E}">
        <p14:creationId xmlns:p14="http://schemas.microsoft.com/office/powerpoint/2010/main" val="3103475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156D275-0D0C-4644-BBFF-6FE4227C95D2}"/>
              </a:ext>
            </a:extLst>
          </p:cNvPr>
          <p:cNvPicPr>
            <a:picLocks noChangeAspect="1"/>
          </p:cNvPicPr>
          <p:nvPr/>
        </p:nvPicPr>
        <p:blipFill rotWithShape="1">
          <a:blip r:embed="rId3">
            <a:extLst>
              <a:ext uri="{28A0092B-C50C-407E-A947-70E740481C1C}">
                <a14:useLocalDpi xmlns:a14="http://schemas.microsoft.com/office/drawing/2010/main" val="0"/>
              </a:ext>
            </a:extLst>
          </a:blip>
          <a:srcRect l="14240" r="15949"/>
          <a:stretch/>
        </p:blipFill>
        <p:spPr>
          <a:xfrm>
            <a:off x="-529235" y="0"/>
            <a:ext cx="17192176" cy="9144000"/>
          </a:xfrm>
          <a:prstGeom prst="rect">
            <a:avLst/>
          </a:prstGeom>
        </p:spPr>
      </p:pic>
      <p:pic>
        <p:nvPicPr>
          <p:cNvPr id="3" name="图片 2">
            <a:extLst>
              <a:ext uri="{FF2B5EF4-FFF2-40B4-BE49-F238E27FC236}">
                <a16:creationId xmlns:a16="http://schemas.microsoft.com/office/drawing/2014/main" xmlns="" id="{C73A17B5-0128-4758-9ECB-0A2B07A11F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15" t="3555" r="21450"/>
          <a:stretch/>
        </p:blipFill>
        <p:spPr>
          <a:xfrm flipH="1">
            <a:off x="13396375" y="5224054"/>
            <a:ext cx="3634231" cy="4165983"/>
          </a:xfrm>
          <a:prstGeom prst="rect">
            <a:avLst/>
          </a:prstGeom>
        </p:spPr>
      </p:pic>
      <p:sp>
        <p:nvSpPr>
          <p:cNvPr id="8" name="文本框 5">
            <a:extLst>
              <a:ext uri="{FF2B5EF4-FFF2-40B4-BE49-F238E27FC236}">
                <a16:creationId xmlns:a16="http://schemas.microsoft.com/office/drawing/2014/main" xmlns="" id="{267872E7-C5CF-4569-8E88-DA251902F223}"/>
              </a:ext>
            </a:extLst>
          </p:cNvPr>
          <p:cNvSpPr txBox="1"/>
          <p:nvPr/>
        </p:nvSpPr>
        <p:spPr>
          <a:xfrm>
            <a:off x="3097640" y="3658833"/>
            <a:ext cx="7493461" cy="738664"/>
          </a:xfrm>
          <a:prstGeom prst="rect">
            <a:avLst/>
          </a:prstGeom>
          <a:noFill/>
        </p:spPr>
        <p:txBody>
          <a:bodyPr wrap="square" lIns="122799" tIns="61399" rIns="122799" bIns="61399" rtlCol="0">
            <a:spAutoFit/>
          </a:bodyPr>
          <a:lstStyle/>
          <a:p>
            <a:pPr defTabSz="614009"/>
            <a:endParaRPr lang="zh-CN" altLang="en-US" sz="4000" b="1" dirty="0">
              <a:solidFill>
                <a:srgbClr val="D27C15"/>
              </a:solidFill>
              <a:latin typeface="HP001 4 hàng" panose="020B0603050302020204" pitchFamily="34" charset="0"/>
              <a:ea typeface="字魂17号-萌趣果冻体" panose="02000000000000000000" pitchFamily="2" charset="-122"/>
            </a:endParaRPr>
          </a:p>
        </p:txBody>
      </p:sp>
      <p:pic>
        <p:nvPicPr>
          <p:cNvPr id="10" name="图片 5">
            <a:extLst>
              <a:ext uri="{FF2B5EF4-FFF2-40B4-BE49-F238E27FC236}">
                <a16:creationId xmlns:a16="http://schemas.microsoft.com/office/drawing/2014/main" xmlns="" id="{4C8EBBA5-E8C2-41B2-A172-EC1F4FF65A23}"/>
              </a:ext>
            </a:extLst>
          </p:cNvPr>
          <p:cNvPicPr>
            <a:picLocks noChangeAspect="1"/>
          </p:cNvPicPr>
          <p:nvPr/>
        </p:nvPicPr>
        <p:blipFill rotWithShape="1">
          <a:blip r:embed="rId5">
            <a:extLst>
              <a:ext uri="{28A0092B-C50C-407E-A947-70E740481C1C}">
                <a14:useLocalDpi xmlns:a14="http://schemas.microsoft.com/office/drawing/2010/main" val="0"/>
              </a:ext>
            </a:extLst>
          </a:blip>
          <a:srcRect l="35619" t="50000" r="34140" b="13067"/>
          <a:stretch/>
        </p:blipFill>
        <p:spPr>
          <a:xfrm>
            <a:off x="1721091" y="-1954276"/>
            <a:ext cx="13676935" cy="11639040"/>
          </a:xfrm>
          <a:prstGeom prst="rect">
            <a:avLst/>
          </a:prstGeom>
        </p:spPr>
      </p:pic>
      <p:pic>
        <p:nvPicPr>
          <p:cNvPr id="21" name="图片 32" descr="129e31cd37098471b19ff0d691246199">
            <a:extLst>
              <a:ext uri="{FF2B5EF4-FFF2-40B4-BE49-F238E27FC236}">
                <a16:creationId xmlns:a16="http://schemas.microsoft.com/office/drawing/2014/main" xmlns="" id="{101894E2-28BF-4736-BEF8-663D25808810}"/>
              </a:ext>
            </a:extLst>
          </p:cNvPr>
          <p:cNvPicPr>
            <a:picLocks noChangeAspect="1"/>
          </p:cNvPicPr>
          <p:nvPr/>
        </p:nvPicPr>
        <p:blipFill>
          <a:blip r:embed="rId6"/>
          <a:stretch>
            <a:fillRect/>
          </a:stretch>
        </p:blipFill>
        <p:spPr>
          <a:xfrm>
            <a:off x="12888689" y="-402625"/>
            <a:ext cx="4039362" cy="3989493"/>
          </a:xfrm>
          <a:prstGeom prst="rect">
            <a:avLst/>
          </a:prstGeom>
        </p:spPr>
      </p:pic>
      <p:pic>
        <p:nvPicPr>
          <p:cNvPr id="23" name="Picture 22">
            <a:extLst>
              <a:ext uri="{FF2B5EF4-FFF2-40B4-BE49-F238E27FC236}">
                <a16:creationId xmlns:a16="http://schemas.microsoft.com/office/drawing/2014/main" xmlns="" id="{93324E7B-782F-4AE7-BCF3-FBD6A506C7DA}"/>
              </a:ext>
            </a:extLst>
          </p:cNvPr>
          <p:cNvPicPr>
            <a:picLocks noChangeAspect="1"/>
          </p:cNvPicPr>
          <p:nvPr/>
        </p:nvPicPr>
        <p:blipFill rotWithShape="1">
          <a:blip r:embed="rId7">
            <a:extLst>
              <a:ext uri="{28A0092B-C50C-407E-A947-70E740481C1C}">
                <a14:useLocalDpi xmlns:a14="http://schemas.microsoft.com/office/drawing/2010/main" val="0"/>
              </a:ext>
            </a:extLst>
          </a:blip>
          <a:srcRect t="4297" r="4919" b="2612"/>
          <a:stretch/>
        </p:blipFill>
        <p:spPr>
          <a:xfrm>
            <a:off x="5023864" y="1125529"/>
            <a:ext cx="6086009" cy="53079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3" name="Picture 32">
            <a:extLst>
              <a:ext uri="{FF2B5EF4-FFF2-40B4-BE49-F238E27FC236}">
                <a16:creationId xmlns:a16="http://schemas.microsoft.com/office/drawing/2014/main" xmlns="" id="{28584BCC-C88F-4E85-9E11-C2904CF88D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5864" y="912222"/>
            <a:ext cx="8353730" cy="57345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4" name="Picture 14" descr="Scanned at 24-10-2007 7-46 AM (3)">
            <a:extLst>
              <a:ext uri="{FF2B5EF4-FFF2-40B4-BE49-F238E27FC236}">
                <a16:creationId xmlns:a16="http://schemas.microsoft.com/office/drawing/2014/main" xmlns="" id="{827E694A-21B1-41F3-8112-0A54304B26F1}"/>
              </a:ext>
            </a:extLst>
          </p:cNvPr>
          <p:cNvPicPr>
            <a:picLocks noChangeAspect="1" noChangeArrowheads="1"/>
          </p:cNvPicPr>
          <p:nvPr/>
        </p:nvPicPr>
        <p:blipFill>
          <a:blip r:embed="rId9"/>
          <a:srcRect/>
          <a:stretch>
            <a:fillRect/>
          </a:stretch>
        </p:blipFill>
        <p:spPr>
          <a:xfrm>
            <a:off x="0" y="1"/>
            <a:ext cx="16459200" cy="9081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1527386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inVertical)">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3119037-AEFB-46B5-9C53-24DBE3249C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6459200" cy="9144000"/>
          </a:xfrm>
          <a:prstGeom prst="rect">
            <a:avLst/>
          </a:prstGeom>
        </p:spPr>
      </p:pic>
      <p:sp>
        <p:nvSpPr>
          <p:cNvPr id="5" name="文本框 4">
            <a:extLst>
              <a:ext uri="{FF2B5EF4-FFF2-40B4-BE49-F238E27FC236}">
                <a16:creationId xmlns:a16="http://schemas.microsoft.com/office/drawing/2014/main" xmlns="" id="{0D6E4BF4-08B7-4552-9FBA-08BB541C14B8}"/>
              </a:ext>
            </a:extLst>
          </p:cNvPr>
          <p:cNvSpPr txBox="1"/>
          <p:nvPr/>
        </p:nvSpPr>
        <p:spPr>
          <a:xfrm>
            <a:off x="2958170" y="3495009"/>
            <a:ext cx="10648372" cy="1149032"/>
          </a:xfrm>
          <a:prstGeom prst="rect">
            <a:avLst/>
          </a:prstGeom>
          <a:noFill/>
        </p:spPr>
        <p:txBody>
          <a:bodyPr wrap="square" lIns="122799" tIns="61399" rIns="122799" bIns="61399" rtlCol="0">
            <a:spAutoFit/>
          </a:bodyPr>
          <a:lstStyle/>
          <a:p>
            <a:pPr algn="ctr" defTabSz="614009"/>
            <a:r>
              <a:rPr lang="vi-VN" altLang="zh-CN" sz="6500" b="1" dirty="0">
                <a:solidFill>
                  <a:srgbClr val="0033CC"/>
                </a:solidFill>
                <a:latin typeface="HP001 4H" pitchFamily="34" charset="-127"/>
                <a:ea typeface="HP001 4H" pitchFamily="34" charset="-127"/>
              </a:rPr>
              <a:t>Đôi giày ba ta màu xanh</a:t>
            </a:r>
            <a:endParaRPr lang="zh-CN" altLang="en-US" sz="6500" b="1" dirty="0">
              <a:solidFill>
                <a:srgbClr val="0033CC"/>
              </a:solidFill>
              <a:latin typeface="HP001 4H" pitchFamily="34" charset="-127"/>
              <a:ea typeface="HP001 4H" pitchFamily="34" charset="-127"/>
            </a:endParaRPr>
          </a:p>
        </p:txBody>
      </p:sp>
      <p:pic>
        <p:nvPicPr>
          <p:cNvPr id="6" name="Picture 5">
            <a:extLst>
              <a:ext uri="{FF2B5EF4-FFF2-40B4-BE49-F238E27FC236}">
                <a16:creationId xmlns:a16="http://schemas.microsoft.com/office/drawing/2014/main" xmlns="" id="{221DB8A2-07CD-4889-9633-00FD12273B5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9250" b="73667" l="21250" r="80333">
                        <a14:foregroundMark x1="45583" y1="49667" x2="45583" y2="49667"/>
                        <a14:foregroundMark x1="23083" y1="59083" x2="21250" y2="68750"/>
                        <a14:foregroundMark x1="21250" y1="68750" x2="35083" y2="72167"/>
                        <a14:foregroundMark x1="35083" y1="72167" x2="45167" y2="68500"/>
                        <a14:foregroundMark x1="45167" y1="68500" x2="45250" y2="68417"/>
                        <a14:foregroundMark x1="25417" y1="61083" x2="38583" y2="60833"/>
                        <a14:foregroundMark x1="38583" y1="60833" x2="38583" y2="61083"/>
                        <a14:foregroundMark x1="24833" y1="59333" x2="32417" y2="60250"/>
                        <a14:foregroundMark x1="33917" y1="69833" x2="47833" y2="68750"/>
                        <a14:foregroundMark x1="47833" y1="68750" x2="37583" y2="72083"/>
                        <a14:foregroundMark x1="37583" y1="72083" x2="27833" y2="72417"/>
                        <a14:foregroundMark x1="27833" y1="72417" x2="41333" y2="71833"/>
                        <a14:foregroundMark x1="41333" y1="71833" x2="30750" y2="72417"/>
                        <a14:foregroundMark x1="30750" y1="72417" x2="21333" y2="69750"/>
                        <a14:foregroundMark x1="21333" y1="69750" x2="26000" y2="72167"/>
                        <a14:foregroundMark x1="46750" y1="66917" x2="55583" y2="62167"/>
                        <a14:foregroundMark x1="55583" y1="62167" x2="56417" y2="62250"/>
                        <a14:foregroundMark x1="46750" y1="68417" x2="55417" y2="64167"/>
                        <a14:foregroundMark x1="55417" y1="64167" x2="56083" y2="62583"/>
                        <a14:foregroundMark x1="48167" y1="68083" x2="56417" y2="62000"/>
                        <a14:foregroundMark x1="52000" y1="66917" x2="64417" y2="72083"/>
                        <a14:foregroundMark x1="64417" y1="72083" x2="71500" y2="64833"/>
                        <a14:foregroundMark x1="71500" y1="64833" x2="70417" y2="55250"/>
                        <a14:foregroundMark x1="70417" y1="55250" x2="75083" y2="61083"/>
                        <a14:foregroundMark x1="72167" y1="59083" x2="78750" y2="66500"/>
                        <a14:foregroundMark x1="78750" y1="66500" x2="70250" y2="71917"/>
                        <a14:foregroundMark x1="70250" y1="71917" x2="58083" y2="71333"/>
                        <a14:foregroundMark x1="58083" y1="71333" x2="78583" y2="67250"/>
                        <a14:foregroundMark x1="78583" y1="67250" x2="69167" y2="72667"/>
                        <a14:foregroundMark x1="69167" y1="72667" x2="57833" y2="71583"/>
                        <a14:foregroundMark x1="57833" y1="71583" x2="70250" y2="74667"/>
                        <a14:foregroundMark x1="70250" y1="74667" x2="78250" y2="69667"/>
                        <a14:foregroundMark x1="78250" y1="69667" x2="63583" y2="72167"/>
                        <a14:foregroundMark x1="63583" y1="72167" x2="73583" y2="73667"/>
                        <a14:foregroundMark x1="79417" y1="72167" x2="79083" y2="62333"/>
                        <a14:foregroundMark x1="79083" y1="62333" x2="80333" y2="68667"/>
                        <a14:foregroundMark x1="70083" y1="59667" x2="69250" y2="68667"/>
                        <a14:backgroundMark x1="16417" y1="29833" x2="16417" y2="29833"/>
                      </a14:backgroundRemoval>
                    </a14:imgEffect>
                  </a14:imgLayer>
                </a14:imgProps>
              </a:ext>
              <a:ext uri="{28A0092B-C50C-407E-A947-70E740481C1C}">
                <a14:useLocalDpi xmlns:a14="http://schemas.microsoft.com/office/drawing/2010/main" val="0"/>
              </a:ext>
            </a:extLst>
          </a:blip>
          <a:srcRect l="14659" t="35054" r="15234" b="22580"/>
          <a:stretch/>
        </p:blipFill>
        <p:spPr>
          <a:xfrm>
            <a:off x="8865593" y="5471754"/>
            <a:ext cx="3376272" cy="2015073"/>
          </a:xfrm>
          <a:prstGeom prst="rect">
            <a:avLst/>
          </a:prstGeom>
          <a:noFill/>
        </p:spPr>
      </p:pic>
      <p:sp>
        <p:nvSpPr>
          <p:cNvPr id="11" name="文本框 4">
            <a:extLst>
              <a:ext uri="{FF2B5EF4-FFF2-40B4-BE49-F238E27FC236}">
                <a16:creationId xmlns:a16="http://schemas.microsoft.com/office/drawing/2014/main" xmlns="" id="{333EECC6-EBF7-479C-B0FA-0A470AAC2D1D}"/>
              </a:ext>
            </a:extLst>
          </p:cNvPr>
          <p:cNvSpPr txBox="1"/>
          <p:nvPr/>
        </p:nvSpPr>
        <p:spPr>
          <a:xfrm>
            <a:off x="6156827" y="2446700"/>
            <a:ext cx="4247948" cy="1149032"/>
          </a:xfrm>
          <a:prstGeom prst="rect">
            <a:avLst/>
          </a:prstGeom>
          <a:noFill/>
        </p:spPr>
        <p:txBody>
          <a:bodyPr wrap="square" lIns="122799" tIns="61399" rIns="122799" bIns="61399" rtlCol="0">
            <a:spAutoFit/>
          </a:bodyPr>
          <a:lstStyle/>
          <a:p>
            <a:pPr algn="ctr" defTabSz="614009"/>
            <a:r>
              <a:rPr lang="vi-VN" altLang="zh-CN" sz="6500" b="1" dirty="0">
                <a:solidFill>
                  <a:srgbClr val="FF0000"/>
                </a:solidFill>
                <a:latin typeface="HP001 4H" pitchFamily="34" charset="-127"/>
                <a:ea typeface="HP001 4H" pitchFamily="34" charset="-127"/>
              </a:rPr>
              <a:t>Tập </a:t>
            </a:r>
            <a:r>
              <a:rPr lang="vi-VN" altLang="zh-CN" sz="6500" b="1" spc="403" dirty="0">
                <a:solidFill>
                  <a:srgbClr val="FF0000"/>
                </a:solidFill>
                <a:latin typeface="HP001 4H" pitchFamily="34" charset="-127"/>
                <a:ea typeface="HP001 4H" pitchFamily="34" charset="-127"/>
              </a:rPr>
              <a:t>đọc</a:t>
            </a:r>
            <a:endParaRPr lang="zh-CN" altLang="en-US" sz="6500" b="1" spc="403" dirty="0">
              <a:solidFill>
                <a:srgbClr val="FF0000"/>
              </a:solidFill>
              <a:latin typeface="HP001 4H" pitchFamily="34" charset="-127"/>
              <a:ea typeface="HP001 4H" pitchFamily="34" charset="-127"/>
            </a:endParaRPr>
          </a:p>
        </p:txBody>
      </p:sp>
      <p:sp>
        <p:nvSpPr>
          <p:cNvPr id="12" name="文本框 4">
            <a:extLst>
              <a:ext uri="{FF2B5EF4-FFF2-40B4-BE49-F238E27FC236}">
                <a16:creationId xmlns:a16="http://schemas.microsoft.com/office/drawing/2014/main" xmlns="" id="{7F82DCF9-0186-46A6-A921-BC3D6ED6C2FD}"/>
              </a:ext>
            </a:extLst>
          </p:cNvPr>
          <p:cNvSpPr txBox="1"/>
          <p:nvPr/>
        </p:nvSpPr>
        <p:spPr>
          <a:xfrm>
            <a:off x="6999362" y="4984581"/>
            <a:ext cx="7108734" cy="779700"/>
          </a:xfrm>
          <a:prstGeom prst="rect">
            <a:avLst/>
          </a:prstGeom>
          <a:noFill/>
        </p:spPr>
        <p:txBody>
          <a:bodyPr wrap="square" lIns="122799" tIns="61399" rIns="122799" bIns="61399" rtlCol="0">
            <a:spAutoFit/>
          </a:bodyPr>
          <a:lstStyle/>
          <a:p>
            <a:pPr defTabSz="614009"/>
            <a:r>
              <a:rPr lang="vi-VN" altLang="zh-CN" sz="4300" b="1" dirty="0">
                <a:solidFill>
                  <a:prstClr val="black"/>
                </a:solidFill>
                <a:latin typeface="HP001 4H" pitchFamily="34" charset="-127"/>
                <a:ea typeface="HP001 4H" pitchFamily="34" charset="-127"/>
              </a:rPr>
              <a:t>Theo Hàng Chức Nguyên</a:t>
            </a:r>
            <a:endParaRPr lang="zh-CN" altLang="en-US" sz="4300" b="1" dirty="0">
              <a:solidFill>
                <a:prstClr val="black"/>
              </a:solidFill>
              <a:latin typeface="HP001 4H" pitchFamily="34" charset="-127"/>
              <a:ea typeface="HP001 4H" pitchFamily="34" charset="-127"/>
            </a:endParaRPr>
          </a:p>
        </p:txBody>
      </p:sp>
      <p:pic>
        <p:nvPicPr>
          <p:cNvPr id="7" name="Audio 6">
            <a:hlinkClick r:id="" action="ppaction://media"/>
            <a:extLst>
              <a:ext uri="{FF2B5EF4-FFF2-40B4-BE49-F238E27FC236}">
                <a16:creationId xmlns:a16="http://schemas.microsoft.com/office/drawing/2014/main" xmlns="" id="{76C531E2-EAF0-4A75-A758-F8584E2F151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344775" y="8043333"/>
            <a:ext cx="822960" cy="812800"/>
          </a:xfrm>
          <a:prstGeom prst="rect">
            <a:avLst/>
          </a:prstGeom>
        </p:spPr>
      </p:pic>
      <p:sp>
        <p:nvSpPr>
          <p:cNvPr id="2" name="TextBox 1"/>
          <p:cNvSpPr txBox="1"/>
          <p:nvPr/>
        </p:nvSpPr>
        <p:spPr>
          <a:xfrm>
            <a:off x="3396160" y="1667003"/>
            <a:ext cx="9666883" cy="779700"/>
          </a:xfrm>
          <a:prstGeom prst="rect">
            <a:avLst/>
          </a:prstGeom>
          <a:noFill/>
        </p:spPr>
        <p:txBody>
          <a:bodyPr wrap="square" lIns="122799" tIns="61399" rIns="122799" bIns="61399" rtlCol="0">
            <a:spAutoFit/>
          </a:bodyPr>
          <a:lstStyle/>
          <a:p>
            <a:pPr defTabSz="614009"/>
            <a:r>
              <a:rPr lang="en-US" sz="4300" dirty="0" err="1">
                <a:solidFill>
                  <a:prstClr val="black"/>
                </a:solidFill>
                <a:latin typeface="HP001 4H" pitchFamily="34" charset="-127"/>
                <a:ea typeface="HP001 4H" pitchFamily="34" charset="-127"/>
              </a:rPr>
              <a:t>Thứ</a:t>
            </a:r>
            <a:r>
              <a:rPr lang="en-US" sz="4300" dirty="0">
                <a:solidFill>
                  <a:prstClr val="black"/>
                </a:solidFill>
                <a:latin typeface="HP001 4H" pitchFamily="34" charset="-127"/>
                <a:ea typeface="HP001 4H" pitchFamily="34" charset="-127"/>
              </a:rPr>
              <a:t> </a:t>
            </a:r>
            <a:r>
              <a:rPr lang="en-US" sz="4300" dirty="0" err="1">
                <a:solidFill>
                  <a:prstClr val="black"/>
                </a:solidFill>
                <a:latin typeface="HP001 4H" pitchFamily="34" charset="-127"/>
                <a:ea typeface="HP001 4H" pitchFamily="34" charset="-127"/>
              </a:rPr>
              <a:t>tư</a:t>
            </a:r>
            <a:r>
              <a:rPr lang="en-US" sz="4300" dirty="0">
                <a:solidFill>
                  <a:prstClr val="black"/>
                </a:solidFill>
                <a:latin typeface="HP001 4H" pitchFamily="34" charset="-127"/>
                <a:ea typeface="HP001 4H" pitchFamily="34" charset="-127"/>
              </a:rPr>
              <a:t>, </a:t>
            </a:r>
            <a:r>
              <a:rPr lang="en-US" sz="4300" dirty="0" err="1">
                <a:solidFill>
                  <a:prstClr val="black"/>
                </a:solidFill>
                <a:latin typeface="HP001 4H" pitchFamily="34" charset="-127"/>
                <a:ea typeface="HP001 4H" pitchFamily="34" charset="-127"/>
              </a:rPr>
              <a:t>ngày</a:t>
            </a:r>
            <a:r>
              <a:rPr lang="en-US" sz="4300" dirty="0">
                <a:solidFill>
                  <a:prstClr val="black"/>
                </a:solidFill>
                <a:latin typeface="HP001 4H" pitchFamily="34" charset="-127"/>
                <a:ea typeface="HP001 4H" pitchFamily="34" charset="-127"/>
              </a:rPr>
              <a:t> 10 </a:t>
            </a:r>
            <a:r>
              <a:rPr lang="en-US" sz="4300" dirty="0" err="1">
                <a:solidFill>
                  <a:prstClr val="black"/>
                </a:solidFill>
                <a:latin typeface="HP001 4H" pitchFamily="34" charset="-127"/>
                <a:ea typeface="HP001 4H" pitchFamily="34" charset="-127"/>
              </a:rPr>
              <a:t>tháng</a:t>
            </a:r>
            <a:r>
              <a:rPr lang="en-US" sz="4300" dirty="0">
                <a:solidFill>
                  <a:prstClr val="black"/>
                </a:solidFill>
                <a:latin typeface="HP001 4H" pitchFamily="34" charset="-127"/>
                <a:ea typeface="HP001 4H" pitchFamily="34" charset="-127"/>
              </a:rPr>
              <a:t> 11 </a:t>
            </a:r>
            <a:r>
              <a:rPr lang="en-US" sz="4300" dirty="0" err="1">
                <a:solidFill>
                  <a:prstClr val="black"/>
                </a:solidFill>
                <a:latin typeface="HP001 4H" pitchFamily="34" charset="-127"/>
                <a:ea typeface="HP001 4H" pitchFamily="34" charset="-127"/>
              </a:rPr>
              <a:t>năm</a:t>
            </a:r>
            <a:r>
              <a:rPr lang="en-US" sz="4300" dirty="0">
                <a:solidFill>
                  <a:prstClr val="black"/>
                </a:solidFill>
                <a:latin typeface="HP001 4H" pitchFamily="34" charset="-127"/>
                <a:ea typeface="HP001 4H" pitchFamily="34" charset="-127"/>
              </a:rPr>
              <a:t> 2021 </a:t>
            </a:r>
          </a:p>
        </p:txBody>
      </p:sp>
    </p:spTree>
    <p:custDataLst>
      <p:tags r:id="rId1"/>
    </p:custDataLst>
    <p:extLst>
      <p:ext uri="{BB962C8B-B14F-4D97-AF65-F5344CB8AC3E}">
        <p14:creationId xmlns:p14="http://schemas.microsoft.com/office/powerpoint/2010/main" val="19375034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5"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FF38821-DF04-4ACC-8689-856AC1742B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7040"/>
            <a:ext cx="16459200" cy="9144000"/>
          </a:xfrm>
          <a:prstGeom prst="rect">
            <a:avLst/>
          </a:prstGeom>
        </p:spPr>
      </p:pic>
      <p:pic>
        <p:nvPicPr>
          <p:cNvPr id="9" name="图片 8">
            <a:extLst>
              <a:ext uri="{FF2B5EF4-FFF2-40B4-BE49-F238E27FC236}">
                <a16:creationId xmlns:a16="http://schemas.microsoft.com/office/drawing/2014/main" xmlns="" id="{F3504033-35EE-48EA-85E6-BE7370F5DF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724332" y="1857611"/>
            <a:ext cx="8892048" cy="6193420"/>
          </a:xfrm>
          <a:prstGeom prst="rect">
            <a:avLst/>
          </a:prstGeom>
        </p:spPr>
      </p:pic>
      <p:grpSp>
        <p:nvGrpSpPr>
          <p:cNvPr id="8" name="组合 5">
            <a:extLst>
              <a:ext uri="{FF2B5EF4-FFF2-40B4-BE49-F238E27FC236}">
                <a16:creationId xmlns:a16="http://schemas.microsoft.com/office/drawing/2014/main" xmlns="" id="{5E6BFDD1-B61F-4516-8509-DAE35E68441F}"/>
              </a:ext>
            </a:extLst>
          </p:cNvPr>
          <p:cNvGrpSpPr/>
          <p:nvPr/>
        </p:nvGrpSpPr>
        <p:grpSpPr>
          <a:xfrm>
            <a:off x="5615602" y="1736329"/>
            <a:ext cx="1135509" cy="1121491"/>
            <a:chOff x="3529981" y="507683"/>
            <a:chExt cx="598350" cy="598350"/>
          </a:xfrm>
        </p:grpSpPr>
        <p:sp>
          <p:nvSpPr>
            <p:cNvPr id="10" name="椭圆 6">
              <a:extLst>
                <a:ext uri="{FF2B5EF4-FFF2-40B4-BE49-F238E27FC236}">
                  <a16:creationId xmlns:a16="http://schemas.microsoft.com/office/drawing/2014/main" xmlns="" id="{FE98DC86-893A-4E30-97A6-772A08AF188A}"/>
                </a:ext>
              </a:extLst>
            </p:cNvPr>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4009"/>
              <a:endParaRPr lang="zh-CN" altLang="en-US" sz="4000" b="1">
                <a:solidFill>
                  <a:srgbClr val="4F81BD"/>
                </a:solidFill>
                <a:latin typeface="HP001 4 hàng" panose="020B0603050302020204" pitchFamily="34" charset="0"/>
                <a:ea typeface="微软雅黑" panose="020B0503020204020204" pitchFamily="34" charset="-122"/>
                <a:cs typeface="Arial" panose="020B0604020202020204" pitchFamily="34" charset="0"/>
              </a:endParaRPr>
            </a:p>
          </p:txBody>
        </p:sp>
        <p:sp>
          <p:nvSpPr>
            <p:cNvPr id="11" name="TextBox 4">
              <a:extLst>
                <a:ext uri="{FF2B5EF4-FFF2-40B4-BE49-F238E27FC236}">
                  <a16:creationId xmlns:a16="http://schemas.microsoft.com/office/drawing/2014/main" xmlns="" id="{59E991D7-3C04-4FC3-8352-697BBF211355}"/>
                </a:ext>
              </a:extLst>
            </p:cNvPr>
            <p:cNvSpPr txBox="1"/>
            <p:nvPr/>
          </p:nvSpPr>
          <p:spPr>
            <a:xfrm>
              <a:off x="3715841" y="701226"/>
              <a:ext cx="206274" cy="377679"/>
            </a:xfrm>
            <a:prstGeom prst="rect">
              <a:avLst/>
            </a:prstGeom>
            <a:noFill/>
          </p:spPr>
          <p:txBody>
            <a:bodyPr wrap="none" rtlCol="0" anchor="ctr">
              <a:spAutoFit/>
            </a:bodyPr>
            <a:lstStyle/>
            <a:p>
              <a:pPr algn="ctr" defTabSz="614009"/>
              <a:r>
                <a:rPr lang="en-US" altLang="zh-CN" sz="4000" b="1" dirty="0">
                  <a:solidFill>
                    <a:srgbClr val="00B050"/>
                  </a:solidFill>
                  <a:effectLst>
                    <a:innerShdw blurRad="63500" dist="50800" dir="18900000">
                      <a:prstClr val="black">
                        <a:alpha val="30000"/>
                      </a:prstClr>
                    </a:innerShdw>
                  </a:effectLst>
                  <a:latin typeface="HP001 4H" pitchFamily="34" charset="-127"/>
                  <a:ea typeface="HP001 4H" pitchFamily="34" charset="-127"/>
                  <a:cs typeface="Arial" panose="020B0604020202020204" pitchFamily="34" charset="0"/>
                </a:rPr>
                <a:t>1</a:t>
              </a:r>
              <a:endParaRPr lang="zh-CN" altLang="en-US" sz="4000" b="1" dirty="0">
                <a:solidFill>
                  <a:srgbClr val="00B050"/>
                </a:solidFill>
                <a:effectLst>
                  <a:innerShdw blurRad="63500" dist="50800" dir="18900000">
                    <a:prstClr val="black">
                      <a:alpha val="30000"/>
                    </a:prstClr>
                  </a:innerShdw>
                </a:effectLst>
                <a:latin typeface="HP001 4H" pitchFamily="34" charset="-127"/>
                <a:ea typeface="HP001 4H" pitchFamily="34" charset="-127"/>
                <a:cs typeface="Arial" panose="020B0604020202020204" pitchFamily="34" charset="0"/>
              </a:endParaRPr>
            </a:p>
          </p:txBody>
        </p:sp>
      </p:grpSp>
      <p:grpSp>
        <p:nvGrpSpPr>
          <p:cNvPr id="12" name="组合 5">
            <a:extLst>
              <a:ext uri="{FF2B5EF4-FFF2-40B4-BE49-F238E27FC236}">
                <a16:creationId xmlns:a16="http://schemas.microsoft.com/office/drawing/2014/main" xmlns="" id="{B916CAF9-7B18-4ADC-B6BB-170AC1733D84}"/>
              </a:ext>
            </a:extLst>
          </p:cNvPr>
          <p:cNvGrpSpPr/>
          <p:nvPr/>
        </p:nvGrpSpPr>
        <p:grpSpPr>
          <a:xfrm>
            <a:off x="5615602" y="3450509"/>
            <a:ext cx="1135509" cy="1121491"/>
            <a:chOff x="3538724" y="332395"/>
            <a:chExt cx="598350" cy="598350"/>
          </a:xfrm>
        </p:grpSpPr>
        <p:sp>
          <p:nvSpPr>
            <p:cNvPr id="13" name="椭圆 6">
              <a:extLst>
                <a:ext uri="{FF2B5EF4-FFF2-40B4-BE49-F238E27FC236}">
                  <a16:creationId xmlns:a16="http://schemas.microsoft.com/office/drawing/2014/main" xmlns="" id="{5FE2C2C6-0EBB-4108-AEA6-6F63C652A14E}"/>
                </a:ext>
              </a:extLst>
            </p:cNvPr>
            <p:cNvSpPr/>
            <p:nvPr/>
          </p:nvSpPr>
          <p:spPr>
            <a:xfrm>
              <a:off x="3538724" y="332395"/>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4009"/>
              <a:endParaRPr lang="zh-CN" altLang="en-US" sz="4000" b="1">
                <a:solidFill>
                  <a:srgbClr val="4F81BD"/>
                </a:solidFill>
                <a:latin typeface="HP001 4 hàng" panose="020B0603050302020204" pitchFamily="34" charset="0"/>
                <a:ea typeface="微软雅黑" panose="020B0503020204020204" pitchFamily="34" charset="-122"/>
                <a:cs typeface="Arial" panose="020B0604020202020204" pitchFamily="34" charset="0"/>
              </a:endParaRPr>
            </a:p>
          </p:txBody>
        </p:sp>
        <p:sp>
          <p:nvSpPr>
            <p:cNvPr id="14" name="TextBox 4">
              <a:extLst>
                <a:ext uri="{FF2B5EF4-FFF2-40B4-BE49-F238E27FC236}">
                  <a16:creationId xmlns:a16="http://schemas.microsoft.com/office/drawing/2014/main" xmlns="" id="{003811F4-CD56-4F50-8C29-83B152DB32B4}"/>
                </a:ext>
              </a:extLst>
            </p:cNvPr>
            <p:cNvSpPr txBox="1"/>
            <p:nvPr/>
          </p:nvSpPr>
          <p:spPr>
            <a:xfrm>
              <a:off x="3724584" y="539454"/>
              <a:ext cx="247664" cy="377679"/>
            </a:xfrm>
            <a:prstGeom prst="rect">
              <a:avLst/>
            </a:prstGeom>
            <a:noFill/>
          </p:spPr>
          <p:txBody>
            <a:bodyPr wrap="none" rtlCol="0" anchor="ctr">
              <a:spAutoFit/>
            </a:bodyPr>
            <a:lstStyle/>
            <a:p>
              <a:pPr algn="ctr" defTabSz="614009"/>
              <a:r>
                <a:rPr lang="vi-VN" altLang="zh-CN" sz="4000" b="1" dirty="0">
                  <a:solidFill>
                    <a:srgbClr val="00B050"/>
                  </a:solidFill>
                  <a:effectLst>
                    <a:innerShdw blurRad="63500" dist="50800" dir="18900000">
                      <a:prstClr val="black">
                        <a:alpha val="30000"/>
                      </a:prstClr>
                    </a:innerShdw>
                  </a:effectLst>
                  <a:latin typeface="HP001 4H" pitchFamily="34" charset="-127"/>
                  <a:ea typeface="HP001 4H" pitchFamily="34" charset="-127"/>
                  <a:cs typeface="Arial" panose="020B0604020202020204" pitchFamily="34" charset="0"/>
                </a:rPr>
                <a:t>2</a:t>
              </a:r>
              <a:endParaRPr lang="zh-CN" altLang="en-US" sz="4000" b="1" dirty="0">
                <a:solidFill>
                  <a:srgbClr val="00B050"/>
                </a:solidFill>
                <a:effectLst>
                  <a:innerShdw blurRad="63500" dist="50800" dir="18900000">
                    <a:prstClr val="black">
                      <a:alpha val="30000"/>
                    </a:prstClr>
                  </a:innerShdw>
                </a:effectLst>
                <a:latin typeface="HP001 4H" pitchFamily="34" charset="-127"/>
                <a:ea typeface="HP001 4H" pitchFamily="34" charset="-127"/>
                <a:cs typeface="Arial" panose="020B0604020202020204" pitchFamily="34" charset="0"/>
              </a:endParaRPr>
            </a:p>
          </p:txBody>
        </p:sp>
      </p:grpSp>
      <p:grpSp>
        <p:nvGrpSpPr>
          <p:cNvPr id="15" name="组合 5">
            <a:extLst>
              <a:ext uri="{FF2B5EF4-FFF2-40B4-BE49-F238E27FC236}">
                <a16:creationId xmlns:a16="http://schemas.microsoft.com/office/drawing/2014/main" xmlns="" id="{4D9C2EB9-424C-4C81-BF17-225BA00BD9AE}"/>
              </a:ext>
            </a:extLst>
          </p:cNvPr>
          <p:cNvGrpSpPr/>
          <p:nvPr/>
        </p:nvGrpSpPr>
        <p:grpSpPr>
          <a:xfrm>
            <a:off x="5596287" y="5325594"/>
            <a:ext cx="1135509" cy="1121490"/>
            <a:chOff x="3538724" y="332395"/>
            <a:chExt cx="598350" cy="598350"/>
          </a:xfrm>
        </p:grpSpPr>
        <p:sp>
          <p:nvSpPr>
            <p:cNvPr id="16" name="椭圆 6">
              <a:extLst>
                <a:ext uri="{FF2B5EF4-FFF2-40B4-BE49-F238E27FC236}">
                  <a16:creationId xmlns:a16="http://schemas.microsoft.com/office/drawing/2014/main" xmlns="" id="{5CDCE9FD-4731-468F-8886-E11D472A4939}"/>
                </a:ext>
              </a:extLst>
            </p:cNvPr>
            <p:cNvSpPr/>
            <p:nvPr/>
          </p:nvSpPr>
          <p:spPr>
            <a:xfrm>
              <a:off x="3538724" y="332395"/>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4009"/>
              <a:endParaRPr lang="zh-CN" altLang="en-US" sz="4000" b="1">
                <a:solidFill>
                  <a:srgbClr val="4F81BD"/>
                </a:solidFill>
                <a:latin typeface="HP001 4 hàng" panose="020B0603050302020204" pitchFamily="34" charset="0"/>
                <a:ea typeface="微软雅黑" panose="020B0503020204020204" pitchFamily="34" charset="-122"/>
                <a:cs typeface="Arial" panose="020B0604020202020204" pitchFamily="34" charset="0"/>
              </a:endParaRPr>
            </a:p>
          </p:txBody>
        </p:sp>
        <p:sp>
          <p:nvSpPr>
            <p:cNvPr id="17" name="TextBox 4">
              <a:extLst>
                <a:ext uri="{FF2B5EF4-FFF2-40B4-BE49-F238E27FC236}">
                  <a16:creationId xmlns:a16="http://schemas.microsoft.com/office/drawing/2014/main" xmlns="" id="{ABE0F405-24FF-4107-9C62-1B0944C7ABB9}"/>
                </a:ext>
              </a:extLst>
            </p:cNvPr>
            <p:cNvSpPr txBox="1"/>
            <p:nvPr/>
          </p:nvSpPr>
          <p:spPr>
            <a:xfrm>
              <a:off x="3700697" y="521359"/>
              <a:ext cx="260335" cy="377679"/>
            </a:xfrm>
            <a:prstGeom prst="rect">
              <a:avLst/>
            </a:prstGeom>
            <a:noFill/>
          </p:spPr>
          <p:txBody>
            <a:bodyPr wrap="none" rtlCol="0" anchor="ctr">
              <a:spAutoFit/>
            </a:bodyPr>
            <a:lstStyle/>
            <a:p>
              <a:pPr algn="ctr" defTabSz="614009"/>
              <a:r>
                <a:rPr lang="vi-VN" altLang="zh-CN" sz="4000" b="1" dirty="0">
                  <a:solidFill>
                    <a:srgbClr val="00B050"/>
                  </a:solidFill>
                  <a:effectLst>
                    <a:innerShdw blurRad="63500" dist="50800" dir="18900000">
                      <a:prstClr val="black">
                        <a:alpha val="30000"/>
                      </a:prstClr>
                    </a:innerShdw>
                  </a:effectLst>
                  <a:latin typeface="HP001 4H" pitchFamily="34" charset="-127"/>
                  <a:ea typeface="HP001 4H" pitchFamily="34" charset="-127"/>
                  <a:cs typeface="Arial" panose="020B0604020202020204" pitchFamily="34" charset="0"/>
                </a:rPr>
                <a:t>3</a:t>
              </a:r>
              <a:endParaRPr lang="zh-CN" altLang="en-US" sz="4000" b="1" dirty="0">
                <a:solidFill>
                  <a:srgbClr val="00B050"/>
                </a:solidFill>
                <a:effectLst>
                  <a:innerShdw blurRad="63500" dist="50800" dir="18900000">
                    <a:prstClr val="black">
                      <a:alpha val="30000"/>
                    </a:prstClr>
                  </a:innerShdw>
                </a:effectLst>
                <a:latin typeface="HP001 4H" pitchFamily="34" charset="-127"/>
                <a:ea typeface="HP001 4H" pitchFamily="34" charset="-127"/>
                <a:cs typeface="Arial" panose="020B0604020202020204" pitchFamily="34" charset="0"/>
              </a:endParaRPr>
            </a:p>
          </p:txBody>
        </p:sp>
      </p:grpSp>
      <p:sp>
        <p:nvSpPr>
          <p:cNvPr id="18" name="矩形 8">
            <a:extLst>
              <a:ext uri="{FF2B5EF4-FFF2-40B4-BE49-F238E27FC236}">
                <a16:creationId xmlns:a16="http://schemas.microsoft.com/office/drawing/2014/main" xmlns="" id="{1A2DF6DC-361D-43A0-AE25-712F6DD8DA9D}"/>
              </a:ext>
            </a:extLst>
          </p:cNvPr>
          <p:cNvSpPr/>
          <p:nvPr/>
        </p:nvSpPr>
        <p:spPr>
          <a:xfrm>
            <a:off x="7593054" y="1952583"/>
            <a:ext cx="249387" cy="738664"/>
          </a:xfrm>
          <a:prstGeom prst="rect">
            <a:avLst/>
          </a:prstGeom>
        </p:spPr>
        <p:txBody>
          <a:bodyPr wrap="none" lIns="122799" tIns="61399" rIns="122799" bIns="61399">
            <a:spAutoFit/>
          </a:bodyPr>
          <a:lstStyle/>
          <a:p>
            <a:pPr defTabSz="614009"/>
            <a:endParaRPr lang="zh-CN" altLang="en-US" sz="4000" b="1" dirty="0">
              <a:solidFill>
                <a:srgbClr val="4F81BD"/>
              </a:solidFill>
              <a:latin typeface="HP001 4 hàng" panose="020B0603050302020204" pitchFamily="34" charset="0"/>
              <a:ea typeface="微软雅黑" panose="020B0503020204020204" pitchFamily="34" charset="-122"/>
            </a:endParaRPr>
          </a:p>
        </p:txBody>
      </p:sp>
      <p:sp>
        <p:nvSpPr>
          <p:cNvPr id="19" name="矩形 8">
            <a:extLst>
              <a:ext uri="{FF2B5EF4-FFF2-40B4-BE49-F238E27FC236}">
                <a16:creationId xmlns:a16="http://schemas.microsoft.com/office/drawing/2014/main" xmlns="" id="{8111D930-32C7-4F75-975C-8A9259718106}"/>
              </a:ext>
            </a:extLst>
          </p:cNvPr>
          <p:cNvSpPr/>
          <p:nvPr/>
        </p:nvSpPr>
        <p:spPr>
          <a:xfrm>
            <a:off x="7498452" y="2114360"/>
            <a:ext cx="3285687" cy="954994"/>
          </a:xfrm>
          <a:prstGeom prst="rect">
            <a:avLst/>
          </a:prstGeom>
        </p:spPr>
        <p:txBody>
          <a:bodyPr wrap="none" lIns="122799" tIns="61399" rIns="122799" bIns="61399">
            <a:spAutoFit/>
          </a:bodyPr>
          <a:lstStyle/>
          <a:p>
            <a:pPr defTabSz="614009"/>
            <a:r>
              <a:rPr lang="vi-VN" altLang="zh-CN" sz="5400" b="1" dirty="0">
                <a:solidFill>
                  <a:srgbClr val="FF0000"/>
                </a:solidFill>
                <a:latin typeface="HP001 4H" pitchFamily="34" charset="-127"/>
                <a:ea typeface="HP001 4H" pitchFamily="34" charset="-127"/>
              </a:rPr>
              <a:t>Luyện đọc</a:t>
            </a:r>
            <a:endParaRPr lang="zh-CN" altLang="en-US" sz="5400" b="1" dirty="0">
              <a:solidFill>
                <a:srgbClr val="FF0000"/>
              </a:solidFill>
              <a:latin typeface="HP001 4H" pitchFamily="34" charset="-127"/>
              <a:ea typeface="HP001 4H" pitchFamily="34" charset="-127"/>
            </a:endParaRPr>
          </a:p>
        </p:txBody>
      </p:sp>
      <p:sp>
        <p:nvSpPr>
          <p:cNvPr id="20" name="矩形 8">
            <a:extLst>
              <a:ext uri="{FF2B5EF4-FFF2-40B4-BE49-F238E27FC236}">
                <a16:creationId xmlns:a16="http://schemas.microsoft.com/office/drawing/2014/main" xmlns="" id="{676DB241-71C3-4221-ACCC-2A5922203EB5}"/>
              </a:ext>
            </a:extLst>
          </p:cNvPr>
          <p:cNvSpPr/>
          <p:nvPr/>
        </p:nvSpPr>
        <p:spPr>
          <a:xfrm>
            <a:off x="7325052" y="3911392"/>
            <a:ext cx="4364508" cy="954994"/>
          </a:xfrm>
          <a:prstGeom prst="rect">
            <a:avLst/>
          </a:prstGeom>
        </p:spPr>
        <p:txBody>
          <a:bodyPr wrap="none" lIns="122799" tIns="61399" rIns="122799" bIns="61399">
            <a:spAutoFit/>
          </a:bodyPr>
          <a:lstStyle/>
          <a:p>
            <a:pPr defTabSz="614009"/>
            <a:r>
              <a:rPr lang="vi-VN" altLang="zh-CN" sz="5400" b="1" dirty="0">
                <a:solidFill>
                  <a:srgbClr val="FF0000"/>
                </a:solidFill>
                <a:latin typeface="HP001 4H" pitchFamily="34" charset="-127"/>
                <a:ea typeface="HP001 4H" pitchFamily="34" charset="-127"/>
              </a:rPr>
              <a:t>Tìm hiểu bài</a:t>
            </a:r>
            <a:endParaRPr lang="zh-CN" altLang="en-US" sz="5400" b="1" dirty="0">
              <a:solidFill>
                <a:srgbClr val="FF0000"/>
              </a:solidFill>
              <a:latin typeface="HP001 4H" pitchFamily="34" charset="-127"/>
              <a:ea typeface="HP001 4H" pitchFamily="34" charset="-127"/>
            </a:endParaRPr>
          </a:p>
        </p:txBody>
      </p:sp>
      <p:sp>
        <p:nvSpPr>
          <p:cNvPr id="21" name="矩形 8">
            <a:extLst>
              <a:ext uri="{FF2B5EF4-FFF2-40B4-BE49-F238E27FC236}">
                <a16:creationId xmlns:a16="http://schemas.microsoft.com/office/drawing/2014/main" xmlns="" id="{77144CE1-1B06-479B-875A-B3E2EBD465B1}"/>
              </a:ext>
            </a:extLst>
          </p:cNvPr>
          <p:cNvSpPr/>
          <p:nvPr/>
        </p:nvSpPr>
        <p:spPr>
          <a:xfrm>
            <a:off x="7273185" y="5708420"/>
            <a:ext cx="6313760" cy="954994"/>
          </a:xfrm>
          <a:prstGeom prst="rect">
            <a:avLst/>
          </a:prstGeom>
        </p:spPr>
        <p:txBody>
          <a:bodyPr wrap="none" lIns="122799" tIns="61399" rIns="122799" bIns="61399">
            <a:spAutoFit/>
          </a:bodyPr>
          <a:lstStyle/>
          <a:p>
            <a:pPr defTabSz="614009"/>
            <a:r>
              <a:rPr lang="vi-VN" altLang="zh-CN" sz="5400" b="1" dirty="0">
                <a:solidFill>
                  <a:srgbClr val="FF0000"/>
                </a:solidFill>
                <a:latin typeface="HP001 4H" pitchFamily="34" charset="-127"/>
                <a:ea typeface="HP001 4H" pitchFamily="34" charset="-127"/>
              </a:rPr>
              <a:t>Luyện đọc diễn cảm</a:t>
            </a:r>
            <a:endParaRPr lang="zh-CN" altLang="en-US" sz="5400" b="1" dirty="0">
              <a:solidFill>
                <a:srgbClr val="FF0000"/>
              </a:solidFill>
              <a:latin typeface="HP001 4H" pitchFamily="34" charset="-127"/>
              <a:ea typeface="HP001 4H" pitchFamily="34" charset="-127"/>
            </a:endParaRPr>
          </a:p>
        </p:txBody>
      </p:sp>
      <p:pic>
        <p:nvPicPr>
          <p:cNvPr id="22" name="Picture 21">
            <a:extLst>
              <a:ext uri="{FF2B5EF4-FFF2-40B4-BE49-F238E27FC236}">
                <a16:creationId xmlns:a16="http://schemas.microsoft.com/office/drawing/2014/main" xmlns="" id="{D0BE8675-CFFC-4DFC-B32C-0D10A28BA60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8605" r="93837">
                        <a14:foregroundMark x1="75349" y1="45814" x2="81977" y2="41047"/>
                        <a14:foregroundMark x1="75698" y1="42558" x2="72674" y2="42326"/>
                        <a14:foregroundMark x1="12674" y1="71163" x2="10349" y2="71860"/>
                        <a14:foregroundMark x1="9767" y1="71860" x2="9767" y2="71860"/>
                        <a14:foregroundMark x1="9302" y1="69302" x2="9302" y2="69302"/>
                        <a14:foregroundMark x1="8605" y1="70930" x2="9070" y2="71860"/>
                        <a14:foregroundMark x1="63953" y1="58023" x2="63953" y2="58023"/>
                        <a14:foregroundMark x1="65814" y1="58488" x2="79767" y2="57442"/>
                        <a14:foregroundMark x1="88605" y1="55465" x2="93837" y2="55465"/>
                        <a14:foregroundMark x1="66047" y1="56512" x2="88605" y2="57326"/>
                        <a14:foregroundMark x1="88605" y1="57326" x2="91395" y2="56744"/>
                        <a14:foregroundMark x1="34419" y1="80698" x2="34419" y2="80698"/>
                        <a14:foregroundMark x1="31628" y1="80233" x2="31628" y2="80233"/>
                      </a14:backgroundRemoval>
                    </a14:imgEffect>
                  </a14:imgLayer>
                </a14:imgProps>
              </a:ext>
              <a:ext uri="{28A0092B-C50C-407E-A947-70E740481C1C}">
                <a14:useLocalDpi xmlns:a14="http://schemas.microsoft.com/office/drawing/2010/main" val="0"/>
              </a:ext>
            </a:extLst>
          </a:blip>
          <a:stretch>
            <a:fillRect/>
          </a:stretch>
        </p:blipFill>
        <p:spPr>
          <a:xfrm>
            <a:off x="10764459" y="5886339"/>
            <a:ext cx="3431213" cy="3388852"/>
          </a:xfrm>
          <a:prstGeom prst="rect">
            <a:avLst/>
          </a:prstGeom>
        </p:spPr>
      </p:pic>
      <p:pic>
        <p:nvPicPr>
          <p:cNvPr id="5" name="Audio 4">
            <a:hlinkClick r:id="" action="ppaction://media"/>
            <a:extLst>
              <a:ext uri="{FF2B5EF4-FFF2-40B4-BE49-F238E27FC236}">
                <a16:creationId xmlns:a16="http://schemas.microsoft.com/office/drawing/2014/main" xmlns="" id="{9B15F30A-E98F-4599-9512-B960C6BB040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5344775" y="8043333"/>
            <a:ext cx="822960" cy="812800"/>
          </a:xfrm>
          <a:prstGeom prst="rect">
            <a:avLst/>
          </a:prstGeom>
        </p:spPr>
      </p:pic>
    </p:spTree>
    <p:custDataLst>
      <p:tags r:id="rId1"/>
    </p:custDataLst>
    <p:extLst>
      <p:ext uri="{BB962C8B-B14F-4D97-AF65-F5344CB8AC3E}">
        <p14:creationId xmlns:p14="http://schemas.microsoft.com/office/powerpoint/2010/main" val="3748585229"/>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3" fill="hold" nodeType="afterEffect" p14:presetBounceEnd="60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0000">
                                          <p:cBhvr additive="base">
                                            <p:cTn id="16" dur="125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17" dur="1250" fill="hold"/>
                                            <p:tgtEl>
                                              <p:spTgt spid="8"/>
                                            </p:tgtEl>
                                            <p:attrNameLst>
                                              <p:attrName>ppt_y</p:attrName>
                                            </p:attrNameLst>
                                          </p:cBhvr>
                                          <p:tavLst>
                                            <p:tav tm="0">
                                              <p:val>
                                                <p:strVal val="0-#ppt_h/2"/>
                                              </p:val>
                                            </p:tav>
                                            <p:tav tm="100000">
                                              <p:val>
                                                <p:strVal val="#ppt_y"/>
                                              </p:val>
                                            </p:tav>
                                          </p:tavLst>
                                        </p:anim>
                                      </p:childTnLst>
                                    </p:cTn>
                                  </p:par>
                                </p:childTnLst>
                              </p:cTn>
                            </p:par>
                            <p:par>
                              <p:cTn id="18" fill="hold">
                                <p:stCondLst>
                                  <p:cond delay="1750"/>
                                </p:stCondLst>
                                <p:childTnLst>
                                  <p:par>
                                    <p:cTn id="19" presetID="2" presetClass="entr" presetSubtype="3" fill="hold" nodeType="afterEffect" p14:presetBounceEnd="60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0000">
                                          <p:cBhvr additive="base">
                                            <p:cTn id="21" dur="1250" fill="hold"/>
                                            <p:tgtEl>
                                              <p:spTgt spid="12"/>
                                            </p:tgtEl>
                                            <p:attrNameLst>
                                              <p:attrName>ppt_x</p:attrName>
                                            </p:attrNameLst>
                                          </p:cBhvr>
                                          <p:tavLst>
                                            <p:tav tm="0">
                                              <p:val>
                                                <p:strVal val="1+#ppt_w/2"/>
                                              </p:val>
                                            </p:tav>
                                            <p:tav tm="100000">
                                              <p:val>
                                                <p:strVal val="#ppt_x"/>
                                              </p:val>
                                            </p:tav>
                                          </p:tavLst>
                                        </p:anim>
                                        <p:anim calcmode="lin" valueType="num" p14:bounceEnd="60000">
                                          <p:cBhvr additive="base">
                                            <p:cTn id="22" dur="125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3000"/>
                                </p:stCondLst>
                                <p:childTnLst>
                                  <p:par>
                                    <p:cTn id="24" presetID="2" presetClass="entr" presetSubtype="3" fill="hold" nodeType="afterEffect" p14:presetBounceEnd="6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60000">
                                          <p:cBhvr additive="base">
                                            <p:cTn id="26" dur="1250" fill="hold"/>
                                            <p:tgtEl>
                                              <p:spTgt spid="15"/>
                                            </p:tgtEl>
                                            <p:attrNameLst>
                                              <p:attrName>ppt_x</p:attrName>
                                            </p:attrNameLst>
                                          </p:cBhvr>
                                          <p:tavLst>
                                            <p:tav tm="0">
                                              <p:val>
                                                <p:strVal val="1+#ppt_w/2"/>
                                              </p:val>
                                            </p:tav>
                                            <p:tav tm="100000">
                                              <p:val>
                                                <p:strVal val="#ppt_x"/>
                                              </p:val>
                                            </p:tav>
                                          </p:tavLst>
                                        </p:anim>
                                        <p:anim calcmode="lin" valueType="num" p14:bounceEnd="60000">
                                          <p:cBhvr additive="base">
                                            <p:cTn id="27" dur="125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4250"/>
                                </p:stCondLst>
                                <p:childTnLst>
                                  <p:par>
                                    <p:cTn id="29" presetID="22" presetClass="entr" presetSubtype="8" fill="hold" grpId="0" nodeType="afterEffect" nodePh="1">
                                      <p:stCondLst>
                                        <p:cond delay="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750"/>
                                            <p:tgtEl>
                                              <p:spTgt spid="18"/>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750"/>
                                            <p:tgtEl>
                                              <p:spTgt spid="19"/>
                                            </p:tgtEl>
                                          </p:cBhvr>
                                        </p:animEffect>
                                      </p:childTnLst>
                                    </p:cTn>
                                  </p:par>
                                </p:childTnLst>
                              </p:cTn>
                            </p:par>
                            <p:par>
                              <p:cTn id="36" fill="hold">
                                <p:stCondLst>
                                  <p:cond delay="5750"/>
                                </p:stCondLst>
                                <p:childTnLst>
                                  <p:par>
                                    <p:cTn id="37" presetID="22" presetClass="entr" presetSubtype="8"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750"/>
                                            <p:tgtEl>
                                              <p:spTgt spid="20"/>
                                            </p:tgtEl>
                                          </p:cBhvr>
                                        </p:animEffect>
                                      </p:childTnLst>
                                    </p:cTn>
                                  </p:par>
                                </p:childTnLst>
                              </p:cTn>
                            </p:par>
                            <p:par>
                              <p:cTn id="40" fill="hold">
                                <p:stCondLst>
                                  <p:cond delay="650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5"/>
                    </p:tgtEl>
                  </p:cMediaNode>
                </p:audio>
              </p:childTnLst>
            </p:cTn>
          </p:par>
        </p:tnLst>
        <p:bldLst>
          <p:bldP spid="18" grpId="0"/>
          <p:bldP spid="19"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3"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250" fill="hold"/>
                                            <p:tgtEl>
                                              <p:spTgt spid="8"/>
                                            </p:tgtEl>
                                            <p:attrNameLst>
                                              <p:attrName>ppt_x</p:attrName>
                                            </p:attrNameLst>
                                          </p:cBhvr>
                                          <p:tavLst>
                                            <p:tav tm="0">
                                              <p:val>
                                                <p:strVal val="1+#ppt_w/2"/>
                                              </p:val>
                                            </p:tav>
                                            <p:tav tm="100000">
                                              <p:val>
                                                <p:strVal val="#ppt_x"/>
                                              </p:val>
                                            </p:tav>
                                          </p:tavLst>
                                        </p:anim>
                                        <p:anim calcmode="lin" valueType="num">
                                          <p:cBhvr additive="base">
                                            <p:cTn id="17" dur="1250" fill="hold"/>
                                            <p:tgtEl>
                                              <p:spTgt spid="8"/>
                                            </p:tgtEl>
                                            <p:attrNameLst>
                                              <p:attrName>ppt_y</p:attrName>
                                            </p:attrNameLst>
                                          </p:cBhvr>
                                          <p:tavLst>
                                            <p:tav tm="0">
                                              <p:val>
                                                <p:strVal val="0-#ppt_h/2"/>
                                              </p:val>
                                            </p:tav>
                                            <p:tav tm="100000">
                                              <p:val>
                                                <p:strVal val="#ppt_y"/>
                                              </p:val>
                                            </p:tav>
                                          </p:tavLst>
                                        </p:anim>
                                      </p:childTnLst>
                                    </p:cTn>
                                  </p:par>
                                </p:childTnLst>
                              </p:cTn>
                            </p:par>
                            <p:par>
                              <p:cTn id="18" fill="hold">
                                <p:stCondLst>
                                  <p:cond delay="1750"/>
                                </p:stCondLst>
                                <p:childTnLst>
                                  <p:par>
                                    <p:cTn id="19" presetID="2" presetClass="entr" presetSubtype="3"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250" fill="hold"/>
                                            <p:tgtEl>
                                              <p:spTgt spid="12"/>
                                            </p:tgtEl>
                                            <p:attrNameLst>
                                              <p:attrName>ppt_x</p:attrName>
                                            </p:attrNameLst>
                                          </p:cBhvr>
                                          <p:tavLst>
                                            <p:tav tm="0">
                                              <p:val>
                                                <p:strVal val="1+#ppt_w/2"/>
                                              </p:val>
                                            </p:tav>
                                            <p:tav tm="100000">
                                              <p:val>
                                                <p:strVal val="#ppt_x"/>
                                              </p:val>
                                            </p:tav>
                                          </p:tavLst>
                                        </p:anim>
                                        <p:anim calcmode="lin" valueType="num">
                                          <p:cBhvr additive="base">
                                            <p:cTn id="22" dur="125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3000"/>
                                </p:stCondLst>
                                <p:childTnLst>
                                  <p:par>
                                    <p:cTn id="24" presetID="2" presetClass="entr" presetSubtype="3"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250" fill="hold"/>
                                            <p:tgtEl>
                                              <p:spTgt spid="15"/>
                                            </p:tgtEl>
                                            <p:attrNameLst>
                                              <p:attrName>ppt_x</p:attrName>
                                            </p:attrNameLst>
                                          </p:cBhvr>
                                          <p:tavLst>
                                            <p:tav tm="0">
                                              <p:val>
                                                <p:strVal val="1+#ppt_w/2"/>
                                              </p:val>
                                            </p:tav>
                                            <p:tav tm="100000">
                                              <p:val>
                                                <p:strVal val="#ppt_x"/>
                                              </p:val>
                                            </p:tav>
                                          </p:tavLst>
                                        </p:anim>
                                        <p:anim calcmode="lin" valueType="num">
                                          <p:cBhvr additive="base">
                                            <p:cTn id="27" dur="125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4250"/>
                                </p:stCondLst>
                                <p:childTnLst>
                                  <p:par>
                                    <p:cTn id="29" presetID="22" presetClass="entr" presetSubtype="8" fill="hold" grpId="0" nodeType="afterEffect" nodePh="1">
                                      <p:stCondLst>
                                        <p:cond delay="0"/>
                                      </p:stCondLst>
                                      <p:endCondLst>
                                        <p:cond evt="begin" delay="0">
                                          <p:tn val="29"/>
                                        </p:cond>
                                      </p:end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750"/>
                                            <p:tgtEl>
                                              <p:spTgt spid="18"/>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750"/>
                                            <p:tgtEl>
                                              <p:spTgt spid="19"/>
                                            </p:tgtEl>
                                          </p:cBhvr>
                                        </p:animEffect>
                                      </p:childTnLst>
                                    </p:cTn>
                                  </p:par>
                                </p:childTnLst>
                              </p:cTn>
                            </p:par>
                            <p:par>
                              <p:cTn id="36" fill="hold">
                                <p:stCondLst>
                                  <p:cond delay="5750"/>
                                </p:stCondLst>
                                <p:childTnLst>
                                  <p:par>
                                    <p:cTn id="37" presetID="22" presetClass="entr" presetSubtype="8"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750"/>
                                            <p:tgtEl>
                                              <p:spTgt spid="20"/>
                                            </p:tgtEl>
                                          </p:cBhvr>
                                        </p:animEffect>
                                      </p:childTnLst>
                                    </p:cTn>
                                  </p:par>
                                </p:childTnLst>
                              </p:cTn>
                            </p:par>
                            <p:par>
                              <p:cTn id="40" fill="hold">
                                <p:stCondLst>
                                  <p:cond delay="650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5"/>
                    </p:tgtEl>
                  </p:cMediaNode>
                </p:audio>
              </p:childTnLst>
            </p:cTn>
          </p:par>
        </p:tnLst>
        <p:bldLst>
          <p:bldP spid="18" grpId="0"/>
          <p:bldP spid="19" grpId="0"/>
          <p:bldP spid="20" grpId="0"/>
          <p:bldP spid="21"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FF38821-DF04-4ACC-8689-856AC1742B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5089"/>
            <a:ext cx="16459200" cy="9144000"/>
          </a:xfrm>
          <a:prstGeom prst="rect">
            <a:avLst/>
          </a:prstGeom>
        </p:spPr>
      </p:pic>
      <p:sp>
        <p:nvSpPr>
          <p:cNvPr id="5" name="文本框 4">
            <a:extLst>
              <a:ext uri="{FF2B5EF4-FFF2-40B4-BE49-F238E27FC236}">
                <a16:creationId xmlns:a16="http://schemas.microsoft.com/office/drawing/2014/main" xmlns="" id="{7EFADD72-2B86-4A04-98EE-E6EDD931506F}"/>
              </a:ext>
            </a:extLst>
          </p:cNvPr>
          <p:cNvSpPr txBox="1"/>
          <p:nvPr/>
        </p:nvSpPr>
        <p:spPr>
          <a:xfrm>
            <a:off x="3862442" y="3410988"/>
            <a:ext cx="9707776" cy="1928733"/>
          </a:xfrm>
          <a:prstGeom prst="rect">
            <a:avLst/>
          </a:prstGeom>
          <a:noFill/>
        </p:spPr>
        <p:txBody>
          <a:bodyPr wrap="square" lIns="122799" tIns="61399" rIns="122799" bIns="61399" rtlCol="0">
            <a:spAutoFit/>
          </a:bodyPr>
          <a:lstStyle/>
          <a:p>
            <a:pPr algn="ctr" defTabSz="614009"/>
            <a:r>
              <a:rPr lang="vi-VN" altLang="zh-CN" sz="11800" b="1" dirty="0">
                <a:solidFill>
                  <a:srgbClr val="FF0000"/>
                </a:solidFill>
                <a:latin typeface="HP001 4H" pitchFamily="34" charset="-127"/>
                <a:ea typeface="HP001 4H" pitchFamily="34" charset="-127"/>
              </a:rPr>
              <a:t>1. Luyện đọc</a:t>
            </a:r>
            <a:endParaRPr lang="zh-CN" altLang="en-US" sz="11800" b="1" dirty="0">
              <a:solidFill>
                <a:srgbClr val="FF0000"/>
              </a:solidFill>
              <a:latin typeface="HP001 4H" pitchFamily="34" charset="-127"/>
              <a:ea typeface="HP001 4H" pitchFamily="34" charset="-127"/>
            </a:endParaRPr>
          </a:p>
        </p:txBody>
      </p:sp>
      <p:sp>
        <p:nvSpPr>
          <p:cNvPr id="7" name="文本框 6">
            <a:extLst>
              <a:ext uri="{FF2B5EF4-FFF2-40B4-BE49-F238E27FC236}">
                <a16:creationId xmlns:a16="http://schemas.microsoft.com/office/drawing/2014/main" xmlns="" id="{0550B6A1-28CD-4C4F-93F8-E4A4A38985C5}"/>
              </a:ext>
            </a:extLst>
          </p:cNvPr>
          <p:cNvSpPr txBox="1"/>
          <p:nvPr/>
        </p:nvSpPr>
        <p:spPr>
          <a:xfrm>
            <a:off x="3430014" y="3410987"/>
            <a:ext cx="10572629" cy="1928733"/>
          </a:xfrm>
          <a:prstGeom prst="rect">
            <a:avLst/>
          </a:prstGeom>
          <a:noFill/>
        </p:spPr>
        <p:txBody>
          <a:bodyPr wrap="square" lIns="122799" tIns="61399" rIns="122799" bIns="61399" rtlCol="0">
            <a:spAutoFit/>
          </a:bodyPr>
          <a:lstStyle/>
          <a:p>
            <a:pPr algn="ctr" defTabSz="614009"/>
            <a:r>
              <a:rPr lang="vi-VN" altLang="zh-CN" sz="11800" b="1" dirty="0">
                <a:solidFill>
                  <a:srgbClr val="FF0000"/>
                </a:solidFill>
                <a:latin typeface="HP001 4H" pitchFamily="34" charset="-127"/>
                <a:ea typeface="HP001 4H" pitchFamily="34" charset="-127"/>
              </a:rPr>
              <a:t>1. Luyện đọc</a:t>
            </a:r>
            <a:endParaRPr lang="zh-CN" altLang="en-US" sz="11800" b="1" dirty="0">
              <a:solidFill>
                <a:srgbClr val="FF0000"/>
              </a:solidFill>
              <a:latin typeface="HP001 4H" pitchFamily="34" charset="-127"/>
              <a:ea typeface="HP001 4H" pitchFamily="34" charset="-127"/>
            </a:endParaRPr>
          </a:p>
        </p:txBody>
      </p:sp>
      <p:pic>
        <p:nvPicPr>
          <p:cNvPr id="9" name="图片 8">
            <a:extLst>
              <a:ext uri="{FF2B5EF4-FFF2-40B4-BE49-F238E27FC236}">
                <a16:creationId xmlns:a16="http://schemas.microsoft.com/office/drawing/2014/main" xmlns="" id="{F3504033-35EE-48EA-85E6-BE7370F5DF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827020" y="-464673"/>
            <a:ext cx="10365485" cy="8144612"/>
          </a:xfrm>
          <a:prstGeom prst="rect">
            <a:avLst/>
          </a:prstGeom>
        </p:spPr>
      </p:pic>
      <p:pic>
        <p:nvPicPr>
          <p:cNvPr id="6" name="Picture 5">
            <a:extLst>
              <a:ext uri="{FF2B5EF4-FFF2-40B4-BE49-F238E27FC236}">
                <a16:creationId xmlns:a16="http://schemas.microsoft.com/office/drawing/2014/main" xmlns="" id="{037BE3BE-1619-49E8-BA5A-4417ACB0F6C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8605" r="93837">
                        <a14:foregroundMark x1="75349" y1="45814" x2="81977" y2="41047"/>
                        <a14:foregroundMark x1="75698" y1="42558" x2="72674" y2="42326"/>
                        <a14:foregroundMark x1="12674" y1="71163" x2="10349" y2="71860"/>
                        <a14:foregroundMark x1="9767" y1="71860" x2="9767" y2="71860"/>
                        <a14:foregroundMark x1="9302" y1="69302" x2="9302" y2="69302"/>
                        <a14:foregroundMark x1="8605" y1="70930" x2="9070" y2="71860"/>
                        <a14:foregroundMark x1="63953" y1="58023" x2="63953" y2="58023"/>
                        <a14:foregroundMark x1="65814" y1="58488" x2="79767" y2="57442"/>
                        <a14:foregroundMark x1="88605" y1="55465" x2="93837" y2="55465"/>
                        <a14:foregroundMark x1="66047" y1="56512" x2="88605" y2="57326"/>
                        <a14:foregroundMark x1="88605" y1="57326" x2="91395" y2="56744"/>
                        <a14:foregroundMark x1="34419" y1="80698" x2="34419" y2="80698"/>
                        <a14:foregroundMark x1="31628" y1="80233" x2="31628" y2="80233"/>
                      </a14:backgroundRemoval>
                    </a14:imgEffect>
                  </a14:imgLayer>
                </a14:imgProps>
              </a:ext>
              <a:ext uri="{28A0092B-C50C-407E-A947-70E740481C1C}">
                <a14:useLocalDpi xmlns:a14="http://schemas.microsoft.com/office/drawing/2010/main" val="0"/>
              </a:ext>
            </a:extLst>
          </a:blip>
          <a:stretch>
            <a:fillRect/>
          </a:stretch>
        </p:blipFill>
        <p:spPr>
          <a:xfrm>
            <a:off x="9875537" y="4375355"/>
            <a:ext cx="3431213" cy="3388852"/>
          </a:xfrm>
          <a:prstGeom prst="rect">
            <a:avLst/>
          </a:prstGeom>
        </p:spPr>
      </p:pic>
      <p:pic>
        <p:nvPicPr>
          <p:cNvPr id="8" name="Audio 7">
            <a:hlinkClick r:id="" action="ppaction://media"/>
            <a:extLst>
              <a:ext uri="{FF2B5EF4-FFF2-40B4-BE49-F238E27FC236}">
                <a16:creationId xmlns:a16="http://schemas.microsoft.com/office/drawing/2014/main" xmlns="" id="{3918547E-6E1A-48F8-BB20-173C17AB45E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5344775" y="8043333"/>
            <a:ext cx="822960" cy="812800"/>
          </a:xfrm>
          <a:prstGeom prst="rect">
            <a:avLst/>
          </a:prstGeom>
        </p:spPr>
      </p:pic>
    </p:spTree>
    <p:custDataLst>
      <p:tags r:id="rId1"/>
    </p:custDataLst>
    <p:extLst>
      <p:ext uri="{BB962C8B-B14F-4D97-AF65-F5344CB8AC3E}">
        <p14:creationId xmlns:p14="http://schemas.microsoft.com/office/powerpoint/2010/main" val="18172231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8"/>
                </p:tgtEl>
              </p:cMediaNode>
            </p:audio>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7">
            <a:extLst>
              <a:ext uri="{FF2B5EF4-FFF2-40B4-BE49-F238E27FC236}">
                <a16:creationId xmlns:a16="http://schemas.microsoft.com/office/drawing/2014/main" xmlns="" id="{588E0A20-0BA0-426F-9898-ED9795E03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459205" cy="9144000"/>
          </a:xfrm>
          <a:prstGeom prst="rect">
            <a:avLst/>
          </a:prstGeom>
        </p:spPr>
      </p:pic>
      <p:sp>
        <p:nvSpPr>
          <p:cNvPr id="3" name="TextBox 2">
            <a:extLst>
              <a:ext uri="{FF2B5EF4-FFF2-40B4-BE49-F238E27FC236}">
                <a16:creationId xmlns:a16="http://schemas.microsoft.com/office/drawing/2014/main" xmlns="" id="{565B87CA-53CA-4EAF-9D9D-7ADCBE494A25}"/>
              </a:ext>
            </a:extLst>
          </p:cNvPr>
          <p:cNvSpPr txBox="1"/>
          <p:nvPr/>
        </p:nvSpPr>
        <p:spPr>
          <a:xfrm>
            <a:off x="3567204" y="-95473"/>
            <a:ext cx="8232918" cy="1046440"/>
          </a:xfrm>
          <a:prstGeom prst="rect">
            <a:avLst/>
          </a:prstGeom>
          <a:noFill/>
        </p:spPr>
        <p:txBody>
          <a:bodyPr wrap="square" lIns="122799" tIns="61399" rIns="122799" bIns="61399">
            <a:spAutoFit/>
          </a:bodyPr>
          <a:lstStyle/>
          <a:p>
            <a:pPr defTabSz="614009"/>
            <a:r>
              <a:rPr lang="en-US" sz="6000" b="1" i="1" dirty="0" err="1">
                <a:solidFill>
                  <a:srgbClr val="FF0000"/>
                </a:solidFill>
                <a:latin typeface="Times New Roman" panose="02020603050405020304" pitchFamily="18" charset="0"/>
                <a:cs typeface="Times New Roman" panose="02020603050405020304" pitchFamily="18" charset="0"/>
              </a:rPr>
              <a:t>Đôi</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giày</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ba</a:t>
            </a:r>
            <a:r>
              <a:rPr lang="en-US" sz="6000" b="1" i="1" dirty="0">
                <a:solidFill>
                  <a:srgbClr val="FF0000"/>
                </a:solidFill>
                <a:latin typeface="Times New Roman" panose="02020603050405020304" pitchFamily="18" charset="0"/>
                <a:cs typeface="Times New Roman" panose="02020603050405020304" pitchFamily="18" charset="0"/>
              </a:rPr>
              <a:t> ta </a:t>
            </a:r>
            <a:r>
              <a:rPr lang="en-US" sz="6000" b="1" i="1" dirty="0" err="1">
                <a:solidFill>
                  <a:srgbClr val="FF0000"/>
                </a:solidFill>
                <a:latin typeface="Times New Roman" panose="02020603050405020304" pitchFamily="18" charset="0"/>
                <a:cs typeface="Times New Roman" panose="02020603050405020304" pitchFamily="18" charset="0"/>
              </a:rPr>
              <a:t>màu</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xanh</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C18FB4E3-750E-4CAF-A2A2-D44DB3231082}"/>
              </a:ext>
            </a:extLst>
          </p:cNvPr>
          <p:cNvSpPr txBox="1"/>
          <p:nvPr/>
        </p:nvSpPr>
        <p:spPr>
          <a:xfrm>
            <a:off x="-255515" y="950968"/>
            <a:ext cx="16459200" cy="8701869"/>
          </a:xfrm>
          <a:prstGeom prst="rect">
            <a:avLst/>
          </a:prstGeom>
          <a:noFill/>
        </p:spPr>
        <p:txBody>
          <a:bodyPr wrap="square" lIns="122799" tIns="61399" rIns="122799" bIns="61399">
            <a:spAutoFit/>
          </a:bodyPr>
          <a:lstStyle/>
          <a:p>
            <a:pPr marL="614009" lvl="1" algn="just" defTabSz="614009">
              <a:lnSpc>
                <a:spcPct val="120000"/>
              </a:lnSpc>
              <a:defRPr/>
            </a:pPr>
            <a:r>
              <a:rPr lang="en-US" sz="3200" b="1" dirty="0" err="1">
                <a:solidFill>
                  <a:srgbClr val="003300"/>
                </a:solidFill>
                <a:latin typeface="Times New Roman" panose="02020603050405020304" pitchFamily="18" charset="0"/>
                <a:cs typeface="Times New Roman" panose="02020603050405020304" pitchFamily="18" charset="0"/>
              </a:rPr>
              <a:t>Ngày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còn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bé</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có</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lần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đã</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thấy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anh</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họ</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ba</a:t>
            </a:r>
            <a:r>
              <a:rPr lang="en-US" sz="3200" b="1" dirty="0">
                <a:solidFill>
                  <a:srgbClr val="003300"/>
                </a:solidFill>
                <a:latin typeface="Times New Roman" panose="02020603050405020304" pitchFamily="18" charset="0"/>
                <a:cs typeface="Times New Roman" panose="02020603050405020304" pitchFamily="18" charset="0"/>
              </a:rPr>
              <a:t> ta </a:t>
            </a:r>
            <a:r>
              <a:rPr lang="en-US" sz="3200" b="1" dirty="0" err="1">
                <a:solidFill>
                  <a:srgbClr val="003300"/>
                </a:solidFill>
                <a:latin typeface="Times New Roman" panose="02020603050405020304" pitchFamily="18" charset="0"/>
                <a:cs typeface="Times New Roman" panose="02020603050405020304" pitchFamily="18" charset="0"/>
              </a:rPr>
              <a:t>màu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xanh</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nước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biển</a:t>
            </a:r>
            <a:r>
              <a:rPr lang="en-US" sz="3200" b="1" dirty="0">
                <a:solidFill>
                  <a:srgbClr val="003300"/>
                </a:solidFill>
                <a:latin typeface="Times New Roman" panose="02020603050405020304" pitchFamily="18" charset="0"/>
                <a:cs typeface="Times New Roman" panose="02020603050405020304" pitchFamily="18" charset="0"/>
              </a:rPr>
              <a:t>. Chao </a:t>
            </a:r>
            <a:r>
              <a:rPr lang="en-US" sz="3200" b="1" dirty="0" err="1">
                <a:solidFill>
                  <a:srgbClr val="003300"/>
                </a:solidFill>
                <a:latin typeface="Times New Roman" panose="02020603050405020304" pitchFamily="18" charset="0"/>
                <a:cs typeface="Times New Roman" panose="02020603050405020304" pitchFamily="18" charset="0"/>
              </a:rPr>
              <a: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mới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đẹp</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làm</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sao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Cổ</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ôm</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sát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chân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Thân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làm</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bằng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vải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cứng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dáng</a:t>
            </a:r>
            <a:r>
              <a:rPr lang="en-US" sz="3200" b="1" dirty="0">
                <a:solidFill>
                  <a:srgbClr val="003300"/>
                </a:solidFill>
                <a:latin typeface="Times New Roman" panose="02020603050405020304" pitchFamily="18" charset="0"/>
                <a:cs typeface="Times New Roman" panose="02020603050405020304" pitchFamily="18" charset="0"/>
              </a:rPr>
              <a:t> thon </a:t>
            </a:r>
            <a:r>
              <a:rPr lang="en-US" sz="3200" b="1" dirty="0" err="1">
                <a:solidFill>
                  <a:srgbClr val="003300"/>
                </a:solidFill>
                <a:latin typeface="Times New Roman" panose="02020603050405020304" pitchFamily="18" charset="0"/>
                <a:cs typeface="Times New Roman" panose="02020603050405020304" pitchFamily="18" charset="0"/>
              </a:rPr>
              <a:t>thả</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màu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vải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như</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màu</a:t>
            </a:r>
            <a:r>
              <a:rPr lang="en-US" sz="3200" b="1" dirty="0">
                <a:solidFill>
                  <a:srgbClr val="003300"/>
                </a:solidFill>
                <a:latin typeface="Times New Roman" panose="02020603050405020304" pitchFamily="18" charset="0"/>
                <a:cs typeface="Times New Roman" panose="02020603050405020304" pitchFamily="18" charset="0"/>
              </a:rPr>
              <a:t> da </a:t>
            </a:r>
            <a:r>
              <a:rPr lang="en-US" sz="3200" b="1" dirty="0" err="1">
                <a:solidFill>
                  <a:srgbClr val="003300"/>
                </a:solidFill>
                <a:latin typeface="Times New Roman" panose="02020603050405020304" pitchFamily="18" charset="0"/>
                <a:cs typeface="Times New Roman" panose="02020603050405020304" pitchFamily="18" charset="0"/>
              </a:rPr>
              <a:t>trời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những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ngày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Phần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thân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gần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sát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cổ</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có</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hai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hàng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khuy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dập</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và</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luồn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một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sợi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dây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trắng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nhỏ</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vắt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ngang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tưởng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tượng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nếu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mang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nó</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vào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chắc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bước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sẽ</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nhẹ</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và</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nhanh</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hơn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sẽ</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chạy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trên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những</a:t>
            </a:r>
            <a:r>
              <a:rPr lang="en-US" sz="3200" b="1" dirty="0">
                <a:solidFill>
                  <a:srgbClr val="003300"/>
                </a:solidFill>
                <a:latin typeface="Times New Roman" panose="02020603050405020304" pitchFamily="18" charset="0"/>
                <a:cs typeface="Times New Roman" panose="02020603050405020304" pitchFamily="18" charset="0"/>
              </a:rPr>
              <a:t> con </a:t>
            </a:r>
            <a:r>
              <a:rPr lang="en-US" sz="3200" b="1" dirty="0" err="1">
                <a:solidFill>
                  <a:srgbClr val="003300"/>
                </a:solidFill>
                <a:latin typeface="Times New Roman" panose="02020603050405020304" pitchFamily="18" charset="0"/>
                <a:cs typeface="Times New Roman" panose="02020603050405020304" pitchFamily="18" charset="0"/>
              </a:rPr>
              <a:t>đường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đất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mịn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trong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làng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trước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cái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nhìn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thèm</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muốn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của</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các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bạn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a:t>
            </a:r>
          </a:p>
          <a:p>
            <a:pPr marL="614009" lvl="1" algn="just" defTabSz="614009">
              <a:lnSpc>
                <a:spcPct val="120000"/>
              </a:lnSpc>
              <a:defRPr/>
            </a:pPr>
            <a:r>
              <a:rPr lang="en-US" sz="3200" b="1" dirty="0">
                <a:solidFill>
                  <a:srgbClr val="003300"/>
                </a:solidFill>
                <a:latin typeface="Times New Roman" panose="02020603050405020304" pitchFamily="18" charset="0"/>
                <a:cs typeface="Times New Roman" panose="02020603050405020304" pitchFamily="18" charset="0"/>
              </a:rPr>
              <a:t>        Sau </a:t>
            </a:r>
            <a:r>
              <a:rPr lang="en-US" sz="3200" b="1" dirty="0" err="1">
                <a:solidFill>
                  <a:srgbClr val="003300"/>
                </a:solidFill>
                <a:latin typeface="Times New Roman" panose="02020603050405020304" pitchFamily="18" charset="0"/>
                <a:cs typeface="Times New Roman" panose="02020603050405020304" pitchFamily="18" charset="0"/>
              </a:rPr>
              <a:t>này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làm</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công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tác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Đội</a:t>
            </a:r>
            <a:r>
              <a:rPr lang="en-US" sz="3200" b="1" dirty="0">
                <a:solidFill>
                  <a:srgbClr val="003300"/>
                </a:solidFill>
                <a:latin typeface="Times New Roman" panose="02020603050405020304" pitchFamily="18" charset="0"/>
                <a:cs typeface="Times New Roman" panose="02020603050405020304" pitchFamily="18" charset="0"/>
              </a:rPr>
              <a:t> ở </a:t>
            </a:r>
            <a:r>
              <a:rPr lang="en-US" sz="3200" b="1" dirty="0" err="1">
                <a:solidFill>
                  <a:srgbClr val="003300"/>
                </a:solidFill>
                <a:latin typeface="Times New Roman" panose="02020603050405020304" pitchFamily="18" charset="0"/>
                <a:cs typeface="Times New Roman" panose="02020603050405020304" pitchFamily="18" charset="0"/>
              </a:rPr>
              <a:t>một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phường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có</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lần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phải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vận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động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Lái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một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cậu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bé</a:t>
            </a:r>
            <a:r>
              <a:rPr lang="en-US" sz="3200" b="1" dirty="0">
                <a:solidFill>
                  <a:srgbClr val="003300"/>
                </a:solidFill>
                <a:latin typeface="Times New Roman" panose="02020603050405020304" pitchFamily="18" charset="0"/>
                <a:cs typeface="Times New Roman" panose="02020603050405020304" pitchFamily="18" charset="0"/>
              </a:rPr>
              <a:t> lang thang, </a:t>
            </a:r>
            <a:r>
              <a:rPr lang="en-US" sz="3200" b="1" dirty="0" err="1">
                <a:solidFill>
                  <a:srgbClr val="003300"/>
                </a:solidFill>
                <a:latin typeface="Times New Roman" panose="02020603050405020304" pitchFamily="18" charset="0"/>
                <a:cs typeface="Times New Roman" panose="02020603050405020304" pitchFamily="18" charset="0"/>
              </a:rPr>
              <a:t>đi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học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đã</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theo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Lái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trên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khắp</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các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đường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phố</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Một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lần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bắt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gặp</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cậu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ngẩn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ngơ</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nhìn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theo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ba</a:t>
            </a:r>
            <a:r>
              <a:rPr lang="en-US" sz="3200" b="1" dirty="0">
                <a:solidFill>
                  <a:srgbClr val="003300"/>
                </a:solidFill>
                <a:latin typeface="Times New Roman" panose="02020603050405020304" pitchFamily="18" charset="0"/>
                <a:cs typeface="Times New Roman" panose="02020603050405020304" pitchFamily="18" charset="0"/>
              </a:rPr>
              <a:t> ta </a:t>
            </a:r>
            <a:r>
              <a:rPr lang="en-US" sz="3200" b="1" dirty="0" err="1">
                <a:solidFill>
                  <a:srgbClr val="003300"/>
                </a:solidFill>
                <a:latin typeface="Times New Roman" panose="02020603050405020304" pitchFamily="18" charset="0"/>
                <a:cs typeface="Times New Roman" panose="02020603050405020304" pitchFamily="18" charset="0"/>
              </a:rPr>
              <a:t>màu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xanh</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của</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một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cậu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bé</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đang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dạo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chơi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Hoá</a:t>
            </a:r>
            <a:r>
              <a:rPr lang="en-US" sz="3200" b="1" dirty="0">
                <a:solidFill>
                  <a:srgbClr val="003300"/>
                </a:solidFill>
                <a:latin typeface="Times New Roman" panose="02020603050405020304" pitchFamily="18" charset="0"/>
                <a:cs typeface="Times New Roman" panose="02020603050405020304" pitchFamily="18" charset="0"/>
              </a:rPr>
              <a:t> ra </a:t>
            </a:r>
            <a:r>
              <a:rPr lang="en-US" sz="3200" b="1" dirty="0" err="1">
                <a:solidFill>
                  <a:srgbClr val="003300"/>
                </a:solidFill>
                <a:latin typeface="Times New Roman" panose="02020603050405020304" pitchFamily="18" charset="0"/>
                <a:cs typeface="Times New Roman" panose="02020603050405020304" pitchFamily="18" charset="0"/>
              </a:rPr>
              <a:t>trẻ</a:t>
            </a:r>
            <a:r>
              <a:rPr lang="en-US" sz="3200" b="1" dirty="0">
                <a:solidFill>
                  <a:srgbClr val="003300"/>
                </a:solidFill>
                <a:latin typeface="Times New Roman" panose="02020603050405020304" pitchFamily="18" charset="0"/>
                <a:cs typeface="Times New Roman" panose="02020603050405020304" pitchFamily="18" charset="0"/>
              </a:rPr>
              <a:t> con </a:t>
            </a:r>
            <a:r>
              <a:rPr lang="en-US" sz="3200" b="1" dirty="0" err="1">
                <a:solidFill>
                  <a:srgbClr val="003300"/>
                </a:solidFill>
                <a:latin typeface="Times New Roman" panose="02020603050405020304" pitchFamily="18" charset="0"/>
                <a:cs typeface="Times New Roman" panose="02020603050405020304" pitchFamily="18" charset="0"/>
              </a:rPr>
              <a:t>thời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nào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cũng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giống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nhau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quyết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định</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chọn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ba</a:t>
            </a:r>
            <a:r>
              <a:rPr lang="en-US" sz="3200" b="1" dirty="0">
                <a:solidFill>
                  <a:srgbClr val="003300"/>
                </a:solidFill>
                <a:latin typeface="Times New Roman" panose="02020603050405020304" pitchFamily="18" charset="0"/>
                <a:cs typeface="Times New Roman" panose="02020603050405020304" pitchFamily="18" charset="0"/>
              </a:rPr>
              <a:t> ta </a:t>
            </a:r>
            <a:r>
              <a:rPr lang="en-US" sz="3200" b="1" dirty="0" err="1">
                <a:solidFill>
                  <a:srgbClr val="003300"/>
                </a:solidFill>
                <a:latin typeface="Times New Roman" panose="02020603050405020304" pitchFamily="18" charset="0"/>
                <a:cs typeface="Times New Roman" panose="02020603050405020304" pitchFamily="18" charset="0"/>
              </a:rPr>
              <a:t>màu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xanh</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để</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thưởng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Lái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trong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buổi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đầu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cậu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tới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lớp</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Hôm</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nhận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tay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Lái</a:t>
            </a:r>
            <a:r>
              <a:rPr lang="en-US" sz="3200" b="1" dirty="0">
                <a:solidFill>
                  <a:srgbClr val="003300"/>
                </a:solidFill>
                <a:latin typeface="Times New Roman" panose="02020603050405020304" pitchFamily="18" charset="0"/>
                <a:cs typeface="Times New Roman" panose="02020603050405020304" pitchFamily="18" charset="0"/>
              </a:rPr>
              <a:t> run </a:t>
            </a:r>
            <a:r>
              <a:rPr lang="en-US" sz="3200" b="1" dirty="0" err="1">
                <a:solidFill>
                  <a:srgbClr val="003300"/>
                </a:solidFill>
                <a:latin typeface="Times New Roman" panose="02020603050405020304" pitchFamily="18" charset="0"/>
                <a:cs typeface="Times New Roman" panose="02020603050405020304" pitchFamily="18" charset="0"/>
              </a:rPr>
              <a:t>run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cậu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mấp</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máy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mắt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hết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nhìn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lại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nhìn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xuống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bàn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chân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mình</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đang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ngọ</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nguậy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dưới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đất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Lúc</a:t>
            </a:r>
            <a:r>
              <a:rPr lang="en-US" sz="3200" b="1" dirty="0">
                <a:solidFill>
                  <a:srgbClr val="003300"/>
                </a:solidFill>
                <a:latin typeface="Times New Roman" panose="02020603050405020304" pitchFamily="18" charset="0"/>
                <a:cs typeface="Times New Roman" panose="02020603050405020304" pitchFamily="18" charset="0"/>
              </a:rPr>
              <a:t> ra </a:t>
            </a:r>
            <a:r>
              <a:rPr lang="en-US" sz="3200" b="1" dirty="0" err="1">
                <a:solidFill>
                  <a:srgbClr val="003300"/>
                </a:solidFill>
                <a:latin typeface="Times New Roman" panose="02020603050405020304" pitchFamily="18" charset="0"/>
                <a:cs typeface="Times New Roman" panose="02020603050405020304" pitchFamily="18" charset="0"/>
              </a:rPr>
              <a:t>khỏi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lớp</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Lái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cột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hai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chiếc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vào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nhau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đeo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vào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cổ</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nhảy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tưng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tưng</a:t>
            </a:r>
            <a:r>
              <a:rPr lang="en-US" sz="3200" b="1" dirty="0">
                <a:solidFill>
                  <a:srgbClr val="003300"/>
                </a:solidFill>
                <a:latin typeface="Times New Roman" panose="02020603050405020304" pitchFamily="18" charset="0"/>
                <a:cs typeface="Times New Roman" panose="02020603050405020304" pitchFamily="18" charset="0"/>
              </a:rPr>
              <a:t>.</a:t>
            </a:r>
          </a:p>
          <a:p>
            <a:pPr marL="614009" lvl="1" defTabSz="614009">
              <a:lnSpc>
                <a:spcPct val="110000"/>
              </a:lnSpc>
              <a:defRPr/>
            </a:pPr>
            <a:r>
              <a:rPr lang="en-US" sz="3100" dirty="0">
                <a:solidFill>
                  <a:prstClr val="black"/>
                </a:solidFill>
                <a:latin typeface="Times New Roman" panose="02020603050405020304" pitchFamily="18" charset="0"/>
                <a:cs typeface="Times New Roman" panose="02020603050405020304" pitchFamily="18" charset="0"/>
              </a:rPr>
              <a:t>	 </a:t>
            </a:r>
            <a:endParaRPr lang="en-US" sz="3100"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defTabSz="614009">
              <a:lnSpc>
                <a:spcPct val="80000"/>
              </a:lnSpc>
              <a:defRPr/>
            </a:pPr>
            <a:r>
              <a:rPr lang="en-US" sz="3100"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xmlns="" id="{15B5CA65-119B-486D-90D9-449F7768D91B}"/>
              </a:ext>
            </a:extLst>
          </p:cNvPr>
          <p:cNvSpPr txBox="1"/>
          <p:nvPr/>
        </p:nvSpPr>
        <p:spPr>
          <a:xfrm>
            <a:off x="9830720" y="8447809"/>
            <a:ext cx="9188613" cy="601151"/>
          </a:xfrm>
          <a:prstGeom prst="rect">
            <a:avLst/>
          </a:prstGeom>
          <a:noFill/>
        </p:spPr>
        <p:txBody>
          <a:bodyPr wrap="square" lIns="122799" tIns="61399" rIns="122799" bIns="61399">
            <a:spAutoFit/>
          </a:bodyPr>
          <a:lstStyle/>
          <a:p>
            <a:pPr defTabSz="614009"/>
            <a:r>
              <a:rPr lang="en-US" sz="3100" dirty="0">
                <a:solidFill>
                  <a:srgbClr val="FF0000"/>
                </a:solidFill>
                <a:latin typeface="Times New Roman" panose="02020603050405020304" pitchFamily="18" charset="0"/>
                <a:cs typeface="Times New Roman" panose="02020603050405020304" pitchFamily="18" charset="0"/>
              </a:rPr>
              <a:t>Theo </a:t>
            </a:r>
            <a:r>
              <a:rPr lang="en-US" sz="3100" b="1" dirty="0">
                <a:solidFill>
                  <a:srgbClr val="FF0000"/>
                </a:solidFill>
                <a:latin typeface="Times New Roman" panose="02020603050405020304" pitchFamily="18" charset="0"/>
                <a:cs typeface="Times New Roman" panose="02020603050405020304" pitchFamily="18" charset="0"/>
              </a:rPr>
              <a:t>HÀNG CHỨC NGUYÊN</a:t>
            </a:r>
            <a:r>
              <a:rPr lang="en-US" sz="31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47297760"/>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7">
            <a:extLst>
              <a:ext uri="{FF2B5EF4-FFF2-40B4-BE49-F238E27FC236}">
                <a16:creationId xmlns:a16="http://schemas.microsoft.com/office/drawing/2014/main" xmlns="" id="{87B87B47-9439-4A5E-93D8-4FDF115E6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459205" cy="9144000"/>
          </a:xfrm>
          <a:prstGeom prst="rect">
            <a:avLst/>
          </a:prstGeom>
        </p:spPr>
      </p:pic>
      <p:sp>
        <p:nvSpPr>
          <p:cNvPr id="14" name="Shape 887">
            <a:extLst>
              <a:ext uri="{FF2B5EF4-FFF2-40B4-BE49-F238E27FC236}">
                <a16:creationId xmlns:a16="http://schemas.microsoft.com/office/drawing/2014/main" xmlns="" id="{60D1A4BC-932F-409F-AA34-317DB958ACF8}"/>
              </a:ext>
            </a:extLst>
          </p:cNvPr>
          <p:cNvSpPr/>
          <p:nvPr/>
        </p:nvSpPr>
        <p:spPr>
          <a:xfrm>
            <a:off x="3342623" y="558145"/>
            <a:ext cx="10610307" cy="2238768"/>
          </a:xfrm>
          <a:prstGeom prst="rect">
            <a:avLst/>
          </a:prstGeom>
          <a:ln w="12700">
            <a:miter lim="400000"/>
          </a:ln>
          <a:extLst>
            <a:ext uri="{C572A759-6A51-4108-AA02-DFA0A04FC94B}">
              <ma14:wrappingTextBoxFlag xmlns="" xmlns:ma14="http://schemas.microsoft.com/office/mac/drawingml/2011/main" val="1"/>
            </a:ext>
          </a:extLst>
        </p:spPr>
        <p:txBody>
          <a:bodyPr wrap="square" lIns="34113" tIns="34113" rIns="34113" bIns="34113" anchor="ctr">
            <a:spAutoFit/>
          </a:bodyPr>
          <a:lstStyle/>
          <a:p>
            <a:pPr defTabSz="554314" hangingPunct="0">
              <a:lnSpc>
                <a:spcPct val="150000"/>
              </a:lnSpc>
              <a:defRPr sz="2600" cap="none">
                <a:solidFill>
                  <a:srgbClr val="717172"/>
                </a:solidFill>
                <a:latin typeface="Lato Regular"/>
                <a:ea typeface="Lato Regular"/>
                <a:cs typeface="Lato Regular"/>
                <a:sym typeface="Lato Regular"/>
              </a:defRPr>
            </a:pPr>
            <a:r>
              <a:rPr lang="vi-VN" altLang="zh-CN" sz="4700" b="1" kern="0" dirty="0">
                <a:solidFill>
                  <a:srgbClr val="FF0000"/>
                </a:solidFill>
                <a:latin typeface="Times New Roman"/>
                <a:ea typeface="字魂7号-温暖童稚体" panose="00000500000000000000" pitchFamily="2" charset="-122"/>
                <a:cs typeface="Lato Regular"/>
                <a:sym typeface="Lato Regular"/>
              </a:rPr>
              <a:t>Theo em, bài tập đọc này được chia làm mấy đoạn ?</a:t>
            </a:r>
            <a:endParaRPr lang="zh-CN" altLang="en-US" sz="4700" b="1" kern="0" dirty="0">
              <a:solidFill>
                <a:srgbClr val="FF0000"/>
              </a:solidFill>
              <a:latin typeface="Calibri Light"/>
              <a:ea typeface="字魂7号-温暖童稚体" panose="00000500000000000000" pitchFamily="2" charset="-122"/>
              <a:cs typeface="Lato Regular"/>
              <a:sym typeface="Lato Regular"/>
            </a:endParaRPr>
          </a:p>
        </p:txBody>
      </p:sp>
      <p:sp>
        <p:nvSpPr>
          <p:cNvPr id="17" name="Shape 887">
            <a:extLst>
              <a:ext uri="{FF2B5EF4-FFF2-40B4-BE49-F238E27FC236}">
                <a16:creationId xmlns:a16="http://schemas.microsoft.com/office/drawing/2014/main" xmlns="" id="{995E9B5F-2CD6-417C-8CD1-CF8379879453}"/>
              </a:ext>
            </a:extLst>
          </p:cNvPr>
          <p:cNvSpPr/>
          <p:nvPr/>
        </p:nvSpPr>
        <p:spPr>
          <a:xfrm>
            <a:off x="3329528" y="3272388"/>
            <a:ext cx="11322739" cy="3323680"/>
          </a:xfrm>
          <a:prstGeom prst="rect">
            <a:avLst/>
          </a:prstGeom>
          <a:ln w="12700">
            <a:miter lim="400000"/>
          </a:ln>
          <a:extLst>
            <a:ext uri="{C572A759-6A51-4108-AA02-DFA0A04FC94B}">
              <ma14:wrappingTextBoxFlag xmlns="" xmlns:ma14="http://schemas.microsoft.com/office/mac/drawingml/2011/main" val="1"/>
            </a:ext>
          </a:extLst>
        </p:spPr>
        <p:txBody>
          <a:bodyPr wrap="square" lIns="34113" tIns="34113" rIns="34113" bIns="34113" anchor="ctr">
            <a:spAutoFit/>
          </a:bodyPr>
          <a:lstStyle/>
          <a:p>
            <a:pPr defTabSz="554314" hangingPunct="0">
              <a:lnSpc>
                <a:spcPct val="150000"/>
              </a:lnSpc>
              <a:defRPr sz="2600" cap="none">
                <a:solidFill>
                  <a:srgbClr val="717172"/>
                </a:solidFill>
                <a:latin typeface="Lato Regular"/>
                <a:ea typeface="Lato Regular"/>
                <a:cs typeface="Lato Regular"/>
                <a:sym typeface="Lato Regular"/>
              </a:defRPr>
            </a:pPr>
            <a:r>
              <a:rPr lang="vi-VN" altLang="zh-CN" sz="4700" b="1" kern="0" dirty="0">
                <a:solidFill>
                  <a:srgbClr val="0033CC"/>
                </a:solidFill>
                <a:latin typeface="Times New Roman" panose="02020603050405020304" pitchFamily="18" charset="0"/>
                <a:ea typeface="字魂7号-温暖童稚体" panose="00000500000000000000" pitchFamily="2" charset="-122"/>
                <a:cs typeface="Times New Roman" panose="02020603050405020304" pitchFamily="18" charset="0"/>
                <a:sym typeface="Lato Regular"/>
              </a:rPr>
              <a:t>Đoạn 1</a:t>
            </a:r>
            <a:r>
              <a:rPr lang="zh-CN" altLang="en-US" sz="4700" b="1" kern="0" dirty="0">
                <a:solidFill>
                  <a:srgbClr val="0033CC"/>
                </a:solidFill>
                <a:latin typeface="Times New Roman" panose="02020603050405020304" pitchFamily="18" charset="0"/>
                <a:ea typeface="字魂7号-温暖童稚体" panose="00000500000000000000" pitchFamily="2" charset="-122"/>
                <a:cs typeface="Times New Roman" panose="02020603050405020304" pitchFamily="18" charset="0"/>
                <a:sym typeface="Lato Regular"/>
              </a:rPr>
              <a:t>。</a:t>
            </a:r>
            <a:r>
              <a:rPr lang="vi-VN" altLang="zh-CN" sz="4700" b="1" kern="0" dirty="0">
                <a:solidFill>
                  <a:srgbClr val="0033CC"/>
                </a:solidFill>
                <a:latin typeface="Times New Roman" panose="02020603050405020304" pitchFamily="18" charset="0"/>
                <a:ea typeface="字魂7号-温暖童稚体" panose="00000500000000000000" pitchFamily="2" charset="-122"/>
                <a:cs typeface="Times New Roman" panose="02020603050405020304" pitchFamily="18" charset="0"/>
                <a:sym typeface="Lato Regular"/>
              </a:rPr>
              <a:t>Từ</a:t>
            </a:r>
            <a:r>
              <a:rPr lang="nl-NL" sz="4700" b="1" dirty="0">
                <a:solidFill>
                  <a:srgbClr val="0033CC"/>
                </a:solidFill>
                <a:latin typeface="Times New Roman" panose="02020603050405020304" pitchFamily="18" charset="0"/>
                <a:ea typeface="Lato Regular"/>
                <a:cs typeface="Times New Roman" panose="02020603050405020304" pitchFamily="18" charset="0"/>
                <a:sym typeface="Lato Regular"/>
              </a:rPr>
              <a:t> </a:t>
            </a:r>
            <a:r>
              <a:rPr lang="vi-VN" sz="4700" b="1" dirty="0">
                <a:solidFill>
                  <a:srgbClr val="0033CC"/>
                </a:solidFill>
                <a:latin typeface="Times New Roman" panose="02020603050405020304" pitchFamily="18" charset="0"/>
                <a:ea typeface="Lato Regular"/>
                <a:cs typeface="Times New Roman" panose="02020603050405020304" pitchFamily="18" charset="0"/>
                <a:sym typeface="Lato Regular"/>
              </a:rPr>
              <a:t>“</a:t>
            </a:r>
            <a:r>
              <a:rPr lang="nl-NL" sz="4700" b="1" dirty="0">
                <a:solidFill>
                  <a:srgbClr val="0033CC"/>
                </a:solidFill>
                <a:latin typeface="Times New Roman" panose="02020603050405020304" pitchFamily="18" charset="0"/>
                <a:ea typeface="Lato Regular"/>
                <a:cs typeface="Times New Roman" panose="02020603050405020304" pitchFamily="18" charset="0"/>
                <a:sym typeface="Lato Regular"/>
              </a:rPr>
              <a:t>Ngày còn bé… đến các bạn tôi.</a:t>
            </a:r>
            <a:r>
              <a:rPr lang="vi-VN" sz="4700" b="1" dirty="0">
                <a:solidFill>
                  <a:srgbClr val="0033CC"/>
                </a:solidFill>
                <a:latin typeface="Times New Roman" panose="02020603050405020304" pitchFamily="18" charset="0"/>
                <a:ea typeface="Lato Regular"/>
                <a:cs typeface="Times New Roman" panose="02020603050405020304" pitchFamily="18" charset="0"/>
                <a:sym typeface="Lato Regular"/>
              </a:rPr>
              <a:t>”</a:t>
            </a:r>
            <a:r>
              <a:rPr lang="nl-NL" sz="4700" b="1" dirty="0">
                <a:solidFill>
                  <a:srgbClr val="0033CC"/>
                </a:solidFill>
                <a:latin typeface="Times New Roman" panose="02020603050405020304" pitchFamily="18" charset="0"/>
                <a:ea typeface="Lato Regular"/>
                <a:cs typeface="Times New Roman" panose="02020603050405020304" pitchFamily="18" charset="0"/>
                <a:sym typeface="Lato Regular"/>
              </a:rPr>
              <a:t> </a:t>
            </a:r>
            <a:endParaRPr lang="en-US" sz="4700" b="1" dirty="0">
              <a:solidFill>
                <a:srgbClr val="0033CC"/>
              </a:solidFill>
              <a:latin typeface="Times New Roman" panose="02020603050405020304" pitchFamily="18" charset="0"/>
              <a:ea typeface="Lato Regular"/>
              <a:cs typeface="Times New Roman" panose="02020603050405020304" pitchFamily="18" charset="0"/>
              <a:sym typeface="Lato Regular"/>
            </a:endParaRPr>
          </a:p>
          <a:p>
            <a:pPr defTabSz="554314" hangingPunct="0">
              <a:lnSpc>
                <a:spcPct val="150000"/>
              </a:lnSpc>
              <a:defRPr sz="2600" cap="none">
                <a:solidFill>
                  <a:srgbClr val="717172"/>
                </a:solidFill>
                <a:latin typeface="Lato Regular"/>
                <a:ea typeface="Lato Regular"/>
                <a:cs typeface="Lato Regular"/>
                <a:sym typeface="Lato Regular"/>
              </a:defRPr>
            </a:pPr>
            <a:endParaRPr lang="zh-CN" altLang="en-US" sz="4700" kern="0" dirty="0">
              <a:solidFill>
                <a:srgbClr val="717172"/>
              </a:solidFill>
              <a:latin typeface="Calibri Light"/>
              <a:ea typeface="字魂7号-温暖童稚体" panose="00000500000000000000" pitchFamily="2" charset="-122"/>
              <a:cs typeface="Lato Regular"/>
              <a:sym typeface="Lato Regular"/>
            </a:endParaRPr>
          </a:p>
        </p:txBody>
      </p:sp>
      <p:sp>
        <p:nvSpPr>
          <p:cNvPr id="18" name="文本框 17">
            <a:extLst>
              <a:ext uri="{FF2B5EF4-FFF2-40B4-BE49-F238E27FC236}">
                <a16:creationId xmlns:a16="http://schemas.microsoft.com/office/drawing/2014/main" xmlns="" id="{EE88532F-A942-4440-AB47-A721F8E9A6B5}"/>
              </a:ext>
            </a:extLst>
          </p:cNvPr>
          <p:cNvSpPr txBox="1"/>
          <p:nvPr/>
        </p:nvSpPr>
        <p:spPr>
          <a:xfrm>
            <a:off x="248937" y="4478171"/>
            <a:ext cx="2724061" cy="841256"/>
          </a:xfrm>
          <a:prstGeom prst="rect">
            <a:avLst/>
          </a:prstGeom>
          <a:solidFill>
            <a:schemeClr val="accent5">
              <a:lumMod val="60000"/>
              <a:lumOff val="40000"/>
            </a:schemeClr>
          </a:solidFill>
          <a:ln w="73025" cap="flat">
            <a:solidFill>
              <a:schemeClr val="tx1">
                <a:alpha val="0"/>
              </a:schemeClr>
            </a:solidFill>
            <a:prstDash val="lgDashDotDot"/>
          </a:ln>
        </p:spPr>
        <p:txBody>
          <a:bodyPr wrap="square" lIns="122799" tIns="61399" rIns="122799" bIns="61399" rtlCol="0">
            <a:spAutoFit/>
          </a:bodyPr>
          <a:lstStyle/>
          <a:p>
            <a:pPr defTabSz="614009"/>
            <a:r>
              <a:rPr lang="vi-VN" altLang="zh-CN" sz="4700" b="1" dirty="0">
                <a:solidFill>
                  <a:srgbClr val="FF0000"/>
                </a:solidFill>
                <a:latin typeface="Times New Roman"/>
                <a:ea typeface="字魂7号-温暖童稚体" panose="00000500000000000000" pitchFamily="2" charset="-122"/>
              </a:rPr>
              <a:t>2 đoạn</a:t>
            </a:r>
            <a:endParaRPr lang="zh-CN" altLang="en-US" sz="4700" b="1" dirty="0">
              <a:solidFill>
                <a:srgbClr val="FF0000"/>
              </a:solidFill>
              <a:latin typeface="Calibri Light"/>
              <a:ea typeface="字魂7号-温暖童稚体" panose="00000500000000000000" pitchFamily="2" charset="-122"/>
            </a:endParaRPr>
          </a:p>
        </p:txBody>
      </p:sp>
      <p:sp>
        <p:nvSpPr>
          <p:cNvPr id="11" name="Shape 887">
            <a:extLst>
              <a:ext uri="{FF2B5EF4-FFF2-40B4-BE49-F238E27FC236}">
                <a16:creationId xmlns:a16="http://schemas.microsoft.com/office/drawing/2014/main" xmlns="" id="{29B1CA22-D508-4BC1-9B1B-D6D95D8D5971}"/>
              </a:ext>
            </a:extLst>
          </p:cNvPr>
          <p:cNvSpPr/>
          <p:nvPr/>
        </p:nvSpPr>
        <p:spPr>
          <a:xfrm>
            <a:off x="3782192" y="5924481"/>
            <a:ext cx="10620993" cy="2238768"/>
          </a:xfrm>
          <a:prstGeom prst="rect">
            <a:avLst/>
          </a:prstGeom>
          <a:ln w="12700">
            <a:miter lim="400000"/>
          </a:ln>
          <a:extLst>
            <a:ext uri="{C572A759-6A51-4108-AA02-DFA0A04FC94B}">
              <ma14:wrappingTextBoxFlag xmlns="" xmlns:ma14="http://schemas.microsoft.com/office/mac/drawingml/2011/main" val="1"/>
            </a:ext>
          </a:extLst>
        </p:spPr>
        <p:txBody>
          <a:bodyPr wrap="square" lIns="34113" tIns="34113" rIns="34113" bIns="34113" anchor="ctr">
            <a:spAutoFit/>
          </a:bodyPr>
          <a:lstStyle/>
          <a:p>
            <a:pPr defTabSz="554314" hangingPunct="0">
              <a:lnSpc>
                <a:spcPct val="150000"/>
              </a:lnSpc>
              <a:defRPr sz="2600" cap="none">
                <a:solidFill>
                  <a:srgbClr val="717172"/>
                </a:solidFill>
                <a:latin typeface="Lato Regular"/>
                <a:ea typeface="Lato Regular"/>
                <a:cs typeface="Lato Regular"/>
                <a:sym typeface="Lato Regular"/>
              </a:defRPr>
            </a:pPr>
            <a:r>
              <a:rPr lang="vi-VN" altLang="zh-CN" sz="4700" b="1" kern="0" dirty="0">
                <a:solidFill>
                  <a:srgbClr val="0033CC"/>
                </a:solidFill>
                <a:latin typeface="Times New Roman" panose="02020603050405020304" pitchFamily="18" charset="0"/>
                <a:ea typeface="字魂7号-温暖童稚体" panose="00000500000000000000" pitchFamily="2" charset="-122"/>
                <a:cs typeface="Times New Roman" panose="02020603050405020304" pitchFamily="18" charset="0"/>
                <a:sym typeface="Lato Regular"/>
              </a:rPr>
              <a:t>Đoạn 2</a:t>
            </a:r>
            <a:r>
              <a:rPr lang="zh-CN" altLang="en-US" sz="4700" b="1" kern="0" dirty="0">
                <a:solidFill>
                  <a:srgbClr val="0033CC"/>
                </a:solidFill>
                <a:latin typeface="Times New Roman" panose="02020603050405020304" pitchFamily="18" charset="0"/>
                <a:ea typeface="字魂7号-温暖童稚体" panose="00000500000000000000" pitchFamily="2" charset="-122"/>
                <a:cs typeface="Times New Roman" panose="02020603050405020304" pitchFamily="18" charset="0"/>
                <a:sym typeface="Lato Regular"/>
              </a:rPr>
              <a:t>。</a:t>
            </a:r>
            <a:r>
              <a:rPr lang="vi-VN" altLang="zh-CN" sz="4700" b="1" kern="0" dirty="0">
                <a:solidFill>
                  <a:srgbClr val="0033CC"/>
                </a:solidFill>
                <a:latin typeface="Times New Roman" panose="02020603050405020304" pitchFamily="18" charset="0"/>
                <a:ea typeface="字魂7号-温暖童稚体" panose="00000500000000000000" pitchFamily="2" charset="-122"/>
                <a:cs typeface="Times New Roman" panose="02020603050405020304" pitchFamily="18" charset="0"/>
                <a:sym typeface="Lato Regular"/>
              </a:rPr>
              <a:t>Từ “</a:t>
            </a:r>
            <a:r>
              <a:rPr lang="nl-NL" sz="4700" b="1" dirty="0">
                <a:solidFill>
                  <a:srgbClr val="0033CC"/>
                </a:solidFill>
                <a:latin typeface="Times New Roman" panose="02020603050405020304" pitchFamily="18" charset="0"/>
                <a:ea typeface="Lato Regular"/>
                <a:cs typeface="Times New Roman" panose="02020603050405020304" pitchFamily="18" charset="0"/>
                <a:sym typeface="Lato Regular"/>
              </a:rPr>
              <a:t>Sau này … đến nhảy tưng tưng.</a:t>
            </a:r>
            <a:r>
              <a:rPr lang="vi-VN" sz="4700" b="1" dirty="0">
                <a:solidFill>
                  <a:srgbClr val="0033CC"/>
                </a:solidFill>
                <a:latin typeface="Times New Roman" panose="02020603050405020304" pitchFamily="18" charset="0"/>
                <a:ea typeface="Lato Regular"/>
                <a:cs typeface="Times New Roman" panose="02020603050405020304" pitchFamily="18" charset="0"/>
                <a:sym typeface="Lato Regular"/>
              </a:rPr>
              <a:t>”</a:t>
            </a:r>
            <a:endParaRPr lang="en-US" sz="4700" b="1" dirty="0">
              <a:solidFill>
                <a:srgbClr val="0033CC"/>
              </a:solidFill>
              <a:latin typeface="Times New Roman" panose="02020603050405020304" pitchFamily="18" charset="0"/>
              <a:ea typeface="Lato Regular"/>
              <a:cs typeface="Times New Roman" panose="02020603050405020304" pitchFamily="18" charset="0"/>
              <a:sym typeface="Lato Regular"/>
            </a:endParaRPr>
          </a:p>
        </p:txBody>
      </p:sp>
      <p:sp>
        <p:nvSpPr>
          <p:cNvPr id="12" name="矩形: 圆角 2">
            <a:extLst>
              <a:ext uri="{FF2B5EF4-FFF2-40B4-BE49-F238E27FC236}">
                <a16:creationId xmlns:a16="http://schemas.microsoft.com/office/drawing/2014/main" xmlns="" id="{3FF7349B-49FC-40F2-B638-139804CC3BE1}"/>
              </a:ext>
            </a:extLst>
          </p:cNvPr>
          <p:cNvSpPr/>
          <p:nvPr/>
        </p:nvSpPr>
        <p:spPr>
          <a:xfrm>
            <a:off x="219436" y="4385854"/>
            <a:ext cx="2753548" cy="1025921"/>
          </a:xfrm>
          <a:prstGeom prst="roundRect">
            <a:avLst/>
          </a:prstGeom>
          <a:noFill/>
          <a:ln w="254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22799" tIns="61399" rIns="122799" bIns="61399" rtlCol="0" anchor="ctr"/>
          <a:lstStyle/>
          <a:p>
            <a:pPr algn="ctr" defTabSz="614009"/>
            <a:endParaRPr lang="zh-CN" altLang="en-US" sz="4700">
              <a:solidFill>
                <a:prstClr val="white"/>
              </a:solidFill>
              <a:latin typeface="Calibri Light"/>
            </a:endParaRPr>
          </a:p>
        </p:txBody>
      </p:sp>
      <p:sp>
        <p:nvSpPr>
          <p:cNvPr id="15" name="矩形: 圆角 2">
            <a:extLst>
              <a:ext uri="{FF2B5EF4-FFF2-40B4-BE49-F238E27FC236}">
                <a16:creationId xmlns:a16="http://schemas.microsoft.com/office/drawing/2014/main" xmlns="" id="{A1C4763C-4AA6-4587-9286-E4FDD8C97F0C}"/>
              </a:ext>
            </a:extLst>
          </p:cNvPr>
          <p:cNvSpPr/>
          <p:nvPr/>
        </p:nvSpPr>
        <p:spPr>
          <a:xfrm>
            <a:off x="3206983" y="716005"/>
            <a:ext cx="11047501" cy="2222831"/>
          </a:xfrm>
          <a:prstGeom prst="roundRect">
            <a:avLst/>
          </a:prstGeom>
          <a:noFill/>
          <a:ln w="254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22799" tIns="61399" rIns="122799" bIns="61399" rtlCol="0" anchor="ctr"/>
          <a:lstStyle/>
          <a:p>
            <a:pPr algn="ctr" defTabSz="614009"/>
            <a:endParaRPr lang="zh-CN" altLang="en-US" sz="4700">
              <a:solidFill>
                <a:prstClr val="white"/>
              </a:solidFill>
              <a:latin typeface="Calibri Light"/>
            </a:endParaRPr>
          </a:p>
        </p:txBody>
      </p:sp>
      <p:sp>
        <p:nvSpPr>
          <p:cNvPr id="19" name="矩形: 圆角 2">
            <a:extLst>
              <a:ext uri="{FF2B5EF4-FFF2-40B4-BE49-F238E27FC236}">
                <a16:creationId xmlns:a16="http://schemas.microsoft.com/office/drawing/2014/main" xmlns="" id="{108A334D-01B5-4302-94BB-96E1FE3F07F7}"/>
              </a:ext>
            </a:extLst>
          </p:cNvPr>
          <p:cNvSpPr/>
          <p:nvPr/>
        </p:nvSpPr>
        <p:spPr>
          <a:xfrm>
            <a:off x="3342605" y="3366773"/>
            <a:ext cx="11047501" cy="2222831"/>
          </a:xfrm>
          <a:prstGeom prst="roundRect">
            <a:avLst/>
          </a:prstGeom>
          <a:noFill/>
          <a:ln w="254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22799" tIns="61399" rIns="122799" bIns="61399" rtlCol="0" anchor="ctr"/>
          <a:lstStyle/>
          <a:p>
            <a:pPr algn="ctr" defTabSz="614009"/>
            <a:endParaRPr lang="zh-CN" altLang="en-US" sz="4700">
              <a:solidFill>
                <a:prstClr val="white"/>
              </a:solidFill>
              <a:latin typeface="Calibri Light"/>
            </a:endParaRPr>
          </a:p>
        </p:txBody>
      </p:sp>
      <p:sp>
        <p:nvSpPr>
          <p:cNvPr id="20" name="矩形: 圆角 2">
            <a:extLst>
              <a:ext uri="{FF2B5EF4-FFF2-40B4-BE49-F238E27FC236}">
                <a16:creationId xmlns:a16="http://schemas.microsoft.com/office/drawing/2014/main" xmlns="" id="{BB20C676-1AE1-4E11-8629-485487DF33CF}"/>
              </a:ext>
            </a:extLst>
          </p:cNvPr>
          <p:cNvSpPr/>
          <p:nvPr/>
        </p:nvSpPr>
        <p:spPr>
          <a:xfrm>
            <a:off x="3342605" y="5805243"/>
            <a:ext cx="11047501" cy="2222831"/>
          </a:xfrm>
          <a:prstGeom prst="roundRect">
            <a:avLst/>
          </a:prstGeom>
          <a:noFill/>
          <a:ln w="254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122799" tIns="61399" rIns="122799" bIns="61399" rtlCol="0" anchor="ctr"/>
          <a:lstStyle/>
          <a:p>
            <a:pPr algn="ctr" defTabSz="614009"/>
            <a:endParaRPr lang="zh-CN" altLang="en-US" sz="4700">
              <a:solidFill>
                <a:prstClr val="white"/>
              </a:solidFill>
              <a:latin typeface="Calibri Light"/>
            </a:endParaRPr>
          </a:p>
        </p:txBody>
      </p:sp>
    </p:spTree>
    <p:custDataLst>
      <p:tags r:id="rId1"/>
    </p:custDataLst>
    <p:extLst>
      <p:ext uri="{BB962C8B-B14F-4D97-AF65-F5344CB8AC3E}">
        <p14:creationId xmlns:p14="http://schemas.microsoft.com/office/powerpoint/2010/main" val="545068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1" grpId="0" animBg="1"/>
      <p:bldP spid="12" grpId="0" animBg="1"/>
      <p:bldP spid="15"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7">
            <a:extLst>
              <a:ext uri="{FF2B5EF4-FFF2-40B4-BE49-F238E27FC236}">
                <a16:creationId xmlns:a16="http://schemas.microsoft.com/office/drawing/2014/main" xmlns="" id="{588E0A20-0BA0-426F-9898-ED9795E03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459205" cy="9144000"/>
          </a:xfrm>
          <a:prstGeom prst="rect">
            <a:avLst/>
          </a:prstGeom>
        </p:spPr>
      </p:pic>
      <p:sp>
        <p:nvSpPr>
          <p:cNvPr id="3" name="TextBox 2">
            <a:extLst>
              <a:ext uri="{FF2B5EF4-FFF2-40B4-BE49-F238E27FC236}">
                <a16:creationId xmlns:a16="http://schemas.microsoft.com/office/drawing/2014/main" xmlns="" id="{565B87CA-53CA-4EAF-9D9D-7ADCBE494A25}"/>
              </a:ext>
            </a:extLst>
          </p:cNvPr>
          <p:cNvSpPr txBox="1"/>
          <p:nvPr/>
        </p:nvSpPr>
        <p:spPr>
          <a:xfrm>
            <a:off x="3567204" y="0"/>
            <a:ext cx="8232918" cy="1046440"/>
          </a:xfrm>
          <a:prstGeom prst="rect">
            <a:avLst/>
          </a:prstGeom>
          <a:noFill/>
        </p:spPr>
        <p:txBody>
          <a:bodyPr wrap="square" lIns="122799" tIns="61399" rIns="122799" bIns="61399">
            <a:spAutoFit/>
          </a:bodyPr>
          <a:lstStyle/>
          <a:p>
            <a:pPr defTabSz="614009"/>
            <a:r>
              <a:rPr lang="en-US" sz="6000" b="1" i="1" dirty="0" err="1">
                <a:solidFill>
                  <a:srgbClr val="FF0000"/>
                </a:solidFill>
                <a:latin typeface="Times New Roman" panose="02020603050405020304" pitchFamily="18" charset="0"/>
                <a:cs typeface="Times New Roman" panose="02020603050405020304" pitchFamily="18" charset="0"/>
              </a:rPr>
              <a:t>Đôi</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giày</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ba</a:t>
            </a:r>
            <a:r>
              <a:rPr lang="en-US" sz="6000" b="1" i="1" dirty="0">
                <a:solidFill>
                  <a:srgbClr val="FF0000"/>
                </a:solidFill>
                <a:latin typeface="Times New Roman" panose="02020603050405020304" pitchFamily="18" charset="0"/>
                <a:cs typeface="Times New Roman" panose="02020603050405020304" pitchFamily="18" charset="0"/>
              </a:rPr>
              <a:t> ta </a:t>
            </a:r>
            <a:r>
              <a:rPr lang="en-US" sz="6000" b="1" i="1" dirty="0" err="1">
                <a:solidFill>
                  <a:srgbClr val="FF0000"/>
                </a:solidFill>
                <a:latin typeface="Times New Roman" panose="02020603050405020304" pitchFamily="18" charset="0"/>
                <a:cs typeface="Times New Roman" panose="02020603050405020304" pitchFamily="18" charset="0"/>
              </a:rPr>
              <a:t>màu</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xanh</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C18FB4E3-750E-4CAF-A2A2-D44DB3231082}"/>
              </a:ext>
            </a:extLst>
          </p:cNvPr>
          <p:cNvSpPr txBox="1"/>
          <p:nvPr/>
        </p:nvSpPr>
        <p:spPr>
          <a:xfrm>
            <a:off x="-255515" y="950979"/>
            <a:ext cx="16714715" cy="9220985"/>
          </a:xfrm>
          <a:prstGeom prst="rect">
            <a:avLst/>
          </a:prstGeom>
          <a:noFill/>
        </p:spPr>
        <p:txBody>
          <a:bodyPr wrap="square" lIns="122799" tIns="61399" rIns="122799" bIns="61399">
            <a:spAutoFit/>
          </a:bodyPr>
          <a:lstStyle/>
          <a:p>
            <a:pPr marL="614009" lvl="1" algn="just" defTabSz="614009">
              <a:lnSpc>
                <a:spcPct val="120000"/>
              </a:lnSpc>
              <a:defRPr/>
            </a:pPr>
            <a:r>
              <a:rPr lang="en-US" sz="3200"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Ngày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còn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bé</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có</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lần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đã</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thấy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anh</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họ</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ba</a:t>
            </a:r>
            <a:r>
              <a:rPr lang="en-US" sz="3200" b="1" dirty="0">
                <a:solidFill>
                  <a:srgbClr val="003300"/>
                </a:solidFill>
                <a:latin typeface="Times New Roman" panose="02020603050405020304" pitchFamily="18" charset="0"/>
                <a:cs typeface="Times New Roman" panose="02020603050405020304" pitchFamily="18" charset="0"/>
              </a:rPr>
              <a:t> ta </a:t>
            </a:r>
            <a:r>
              <a:rPr lang="en-US" sz="3200" b="1" dirty="0" err="1">
                <a:solidFill>
                  <a:srgbClr val="003300"/>
                </a:solidFill>
                <a:latin typeface="Times New Roman" panose="02020603050405020304" pitchFamily="18" charset="0"/>
                <a:cs typeface="Times New Roman" panose="02020603050405020304" pitchFamily="18" charset="0"/>
              </a:rPr>
              <a:t>màu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xanh</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nước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biển</a:t>
            </a:r>
            <a:r>
              <a:rPr lang="en-US" sz="3200" b="1" dirty="0">
                <a:solidFill>
                  <a:srgbClr val="003300"/>
                </a:solidFill>
                <a:latin typeface="Times New Roman" panose="02020603050405020304" pitchFamily="18" charset="0"/>
                <a:cs typeface="Times New Roman" panose="02020603050405020304" pitchFamily="18" charset="0"/>
              </a:rPr>
              <a:t>. Chao </a:t>
            </a:r>
            <a:r>
              <a:rPr lang="en-US" sz="3200" b="1" dirty="0" err="1">
                <a:solidFill>
                  <a:srgbClr val="003300"/>
                </a:solidFill>
                <a:latin typeface="Times New Roman" panose="02020603050405020304" pitchFamily="18" charset="0"/>
                <a:cs typeface="Times New Roman" panose="02020603050405020304" pitchFamily="18" charset="0"/>
              </a:rPr>
              <a: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mới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đẹp</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làm</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sao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Cổ</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ôm</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sát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chân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Thân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làm</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bằng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vải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cứng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dáng</a:t>
            </a:r>
            <a:r>
              <a:rPr lang="en-US" sz="3200" b="1" dirty="0">
                <a:solidFill>
                  <a:srgbClr val="003300"/>
                </a:solidFill>
                <a:latin typeface="Times New Roman" panose="02020603050405020304" pitchFamily="18" charset="0"/>
                <a:cs typeface="Times New Roman" panose="02020603050405020304" pitchFamily="18" charset="0"/>
              </a:rPr>
              <a:t> thon </a:t>
            </a:r>
            <a:r>
              <a:rPr lang="en-US" sz="3200" b="1" dirty="0" err="1">
                <a:solidFill>
                  <a:srgbClr val="003300"/>
                </a:solidFill>
                <a:latin typeface="Times New Roman" panose="02020603050405020304" pitchFamily="18" charset="0"/>
                <a:cs typeface="Times New Roman" panose="02020603050405020304" pitchFamily="18" charset="0"/>
              </a:rPr>
              <a:t>thả</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màu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vải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như</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màu</a:t>
            </a:r>
            <a:r>
              <a:rPr lang="en-US" sz="3200" b="1" dirty="0">
                <a:solidFill>
                  <a:srgbClr val="003300"/>
                </a:solidFill>
                <a:latin typeface="Times New Roman" panose="02020603050405020304" pitchFamily="18" charset="0"/>
                <a:cs typeface="Times New Roman" panose="02020603050405020304" pitchFamily="18" charset="0"/>
              </a:rPr>
              <a:t> da </a:t>
            </a:r>
            <a:r>
              <a:rPr lang="en-US" sz="3200" b="1" dirty="0" err="1">
                <a:solidFill>
                  <a:srgbClr val="003300"/>
                </a:solidFill>
                <a:latin typeface="Times New Roman" panose="02020603050405020304" pitchFamily="18" charset="0"/>
                <a:cs typeface="Times New Roman" panose="02020603050405020304" pitchFamily="18" charset="0"/>
              </a:rPr>
              <a:t>trời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những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ngày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Phần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thân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gần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sát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cổ</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có</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hai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hàng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khuy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dập</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và</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luồn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một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sợi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dây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trắng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nhỏ</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vắt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ngang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tưởng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tượng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nếu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mang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nó</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vào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chắc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bước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sẽ</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nhẹ</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và</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nhanh</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hơn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sẽ</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chạy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trên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những</a:t>
            </a:r>
            <a:r>
              <a:rPr lang="en-US" sz="3200" b="1" dirty="0">
                <a:solidFill>
                  <a:srgbClr val="003300"/>
                </a:solidFill>
                <a:latin typeface="Times New Roman" panose="02020603050405020304" pitchFamily="18" charset="0"/>
                <a:cs typeface="Times New Roman" panose="02020603050405020304" pitchFamily="18" charset="0"/>
              </a:rPr>
              <a:t> con </a:t>
            </a:r>
            <a:r>
              <a:rPr lang="en-US" sz="3200" b="1" dirty="0" err="1">
                <a:solidFill>
                  <a:srgbClr val="003300"/>
                </a:solidFill>
                <a:latin typeface="Times New Roman" panose="02020603050405020304" pitchFamily="18" charset="0"/>
                <a:cs typeface="Times New Roman" panose="02020603050405020304" pitchFamily="18" charset="0"/>
              </a:rPr>
              <a:t>đường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đất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mịn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trong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làng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trước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cái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nhìn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thèm</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muốn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của</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các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bạn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a:t>
            </a:r>
          </a:p>
          <a:p>
            <a:pPr marL="614009" lvl="1" algn="just" defTabSz="614009">
              <a:lnSpc>
                <a:spcPct val="120000"/>
              </a:lnSpc>
              <a:defRPr/>
            </a:pPr>
            <a:r>
              <a:rPr lang="en-US" sz="3200" b="1" dirty="0">
                <a:solidFill>
                  <a:srgbClr val="003300"/>
                </a:solidFill>
                <a:latin typeface="Times New Roman" panose="02020603050405020304" pitchFamily="18" charset="0"/>
                <a:cs typeface="Times New Roman" panose="02020603050405020304" pitchFamily="18" charset="0"/>
              </a:rPr>
              <a:t>        Sau </a:t>
            </a:r>
            <a:r>
              <a:rPr lang="en-US" sz="3200" b="1" dirty="0" err="1">
                <a:solidFill>
                  <a:srgbClr val="003300"/>
                </a:solidFill>
                <a:latin typeface="Times New Roman" panose="02020603050405020304" pitchFamily="18" charset="0"/>
                <a:cs typeface="Times New Roman" panose="02020603050405020304" pitchFamily="18" charset="0"/>
              </a:rPr>
              <a:t>này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làm</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công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tác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Đội</a:t>
            </a:r>
            <a:r>
              <a:rPr lang="en-US" sz="3200" b="1" dirty="0">
                <a:solidFill>
                  <a:srgbClr val="003300"/>
                </a:solidFill>
                <a:latin typeface="Times New Roman" panose="02020603050405020304" pitchFamily="18" charset="0"/>
                <a:cs typeface="Times New Roman" panose="02020603050405020304" pitchFamily="18" charset="0"/>
              </a:rPr>
              <a:t> ở </a:t>
            </a:r>
            <a:r>
              <a:rPr lang="en-US" sz="3200" b="1" dirty="0" err="1">
                <a:solidFill>
                  <a:srgbClr val="003300"/>
                </a:solidFill>
                <a:latin typeface="Times New Roman" panose="02020603050405020304" pitchFamily="18" charset="0"/>
                <a:cs typeface="Times New Roman" panose="02020603050405020304" pitchFamily="18" charset="0"/>
              </a:rPr>
              <a:t>một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phường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có</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lần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phải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vận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động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Lái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một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cậu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bé</a:t>
            </a:r>
            <a:r>
              <a:rPr lang="en-US" sz="3200" b="1" dirty="0">
                <a:solidFill>
                  <a:srgbClr val="003300"/>
                </a:solidFill>
                <a:latin typeface="Times New Roman" panose="02020603050405020304" pitchFamily="18" charset="0"/>
                <a:cs typeface="Times New Roman" panose="02020603050405020304" pitchFamily="18" charset="0"/>
              </a:rPr>
              <a:t> lang thang, </a:t>
            </a:r>
            <a:r>
              <a:rPr lang="en-US" sz="3200" b="1" dirty="0" err="1">
                <a:solidFill>
                  <a:srgbClr val="003300"/>
                </a:solidFill>
                <a:latin typeface="Times New Roman" panose="02020603050405020304" pitchFamily="18" charset="0"/>
                <a:cs typeface="Times New Roman" panose="02020603050405020304" pitchFamily="18" charset="0"/>
              </a:rPr>
              <a:t>đi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học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đã</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theo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Lái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trên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khắp</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các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đường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phố</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Một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lần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bắt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gặp</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cậu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ngẩn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ngơ</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nhìn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theo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ba</a:t>
            </a:r>
            <a:r>
              <a:rPr lang="en-US" sz="3200" b="1" dirty="0">
                <a:solidFill>
                  <a:srgbClr val="003300"/>
                </a:solidFill>
                <a:latin typeface="Times New Roman" panose="02020603050405020304" pitchFamily="18" charset="0"/>
                <a:cs typeface="Times New Roman" panose="02020603050405020304" pitchFamily="18" charset="0"/>
              </a:rPr>
              <a:t> ta </a:t>
            </a:r>
            <a:r>
              <a:rPr lang="en-US" sz="3200" b="1" dirty="0" err="1">
                <a:solidFill>
                  <a:srgbClr val="003300"/>
                </a:solidFill>
                <a:latin typeface="Times New Roman" panose="02020603050405020304" pitchFamily="18" charset="0"/>
                <a:cs typeface="Times New Roman" panose="02020603050405020304" pitchFamily="18" charset="0"/>
              </a:rPr>
              <a:t>màu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xanh</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của</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một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cậu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bé</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đang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dạo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chơi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Hoá</a:t>
            </a:r>
            <a:r>
              <a:rPr lang="en-US" sz="3200" b="1" dirty="0">
                <a:solidFill>
                  <a:srgbClr val="003300"/>
                </a:solidFill>
                <a:latin typeface="Times New Roman" panose="02020603050405020304" pitchFamily="18" charset="0"/>
                <a:cs typeface="Times New Roman" panose="02020603050405020304" pitchFamily="18" charset="0"/>
              </a:rPr>
              <a:t> ra </a:t>
            </a:r>
            <a:r>
              <a:rPr lang="en-US" sz="3200" b="1" dirty="0" err="1">
                <a:solidFill>
                  <a:srgbClr val="003300"/>
                </a:solidFill>
                <a:latin typeface="Times New Roman" panose="02020603050405020304" pitchFamily="18" charset="0"/>
                <a:cs typeface="Times New Roman" panose="02020603050405020304" pitchFamily="18" charset="0"/>
              </a:rPr>
              <a:t>trẻ</a:t>
            </a:r>
            <a:r>
              <a:rPr lang="en-US" sz="3200" b="1" dirty="0">
                <a:solidFill>
                  <a:srgbClr val="003300"/>
                </a:solidFill>
                <a:latin typeface="Times New Roman" panose="02020603050405020304" pitchFamily="18" charset="0"/>
                <a:cs typeface="Times New Roman" panose="02020603050405020304" pitchFamily="18" charset="0"/>
              </a:rPr>
              <a:t> con </a:t>
            </a:r>
            <a:r>
              <a:rPr lang="en-US" sz="3200" b="1" dirty="0" err="1">
                <a:solidFill>
                  <a:srgbClr val="003300"/>
                </a:solidFill>
                <a:latin typeface="Times New Roman" panose="02020603050405020304" pitchFamily="18" charset="0"/>
                <a:cs typeface="Times New Roman" panose="02020603050405020304" pitchFamily="18" charset="0"/>
              </a:rPr>
              <a:t>thời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nào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cũng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giống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nhau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quyết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định</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chọn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ba</a:t>
            </a:r>
            <a:r>
              <a:rPr lang="en-US" sz="3200" b="1" dirty="0">
                <a:solidFill>
                  <a:srgbClr val="003300"/>
                </a:solidFill>
                <a:latin typeface="Times New Roman" panose="02020603050405020304" pitchFamily="18" charset="0"/>
                <a:cs typeface="Times New Roman" panose="02020603050405020304" pitchFamily="18" charset="0"/>
              </a:rPr>
              <a:t> ta </a:t>
            </a:r>
            <a:r>
              <a:rPr lang="en-US" sz="3200" b="1" dirty="0" err="1">
                <a:solidFill>
                  <a:srgbClr val="003300"/>
                </a:solidFill>
                <a:latin typeface="Times New Roman" panose="02020603050405020304" pitchFamily="18" charset="0"/>
                <a:cs typeface="Times New Roman" panose="02020603050405020304" pitchFamily="18" charset="0"/>
              </a:rPr>
              <a:t>màu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xanh</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để</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thưởng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Lái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trong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buổi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đầu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cậu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tới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lớp</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Hôm</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nhận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tay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Lái</a:t>
            </a:r>
            <a:r>
              <a:rPr lang="en-US" sz="3200" b="1" dirty="0">
                <a:solidFill>
                  <a:srgbClr val="003300"/>
                </a:solidFill>
                <a:latin typeface="Times New Roman" panose="02020603050405020304" pitchFamily="18" charset="0"/>
                <a:cs typeface="Times New Roman" panose="02020603050405020304" pitchFamily="18" charset="0"/>
              </a:rPr>
              <a:t> run </a:t>
            </a:r>
            <a:r>
              <a:rPr lang="en-US" sz="3200" b="1" dirty="0" err="1">
                <a:solidFill>
                  <a:srgbClr val="003300"/>
                </a:solidFill>
                <a:latin typeface="Times New Roman" panose="02020603050405020304" pitchFamily="18" charset="0"/>
                <a:cs typeface="Times New Roman" panose="02020603050405020304" pitchFamily="18" charset="0"/>
              </a:rPr>
              <a:t>run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cậu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mấp</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máy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mắt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hết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nhìn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lại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nhìn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xuống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đôi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bàn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chân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mình</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đang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ngọ</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nguậy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dưới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đất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Lúc</a:t>
            </a:r>
            <a:r>
              <a:rPr lang="en-US" sz="3200" b="1" dirty="0">
                <a:solidFill>
                  <a:srgbClr val="003300"/>
                </a:solidFill>
                <a:latin typeface="Times New Roman" panose="02020603050405020304" pitchFamily="18" charset="0"/>
                <a:cs typeface="Times New Roman" panose="02020603050405020304" pitchFamily="18" charset="0"/>
              </a:rPr>
              <a:t> ra </a:t>
            </a:r>
            <a:r>
              <a:rPr lang="en-US" sz="3200" b="1" dirty="0" err="1">
                <a:solidFill>
                  <a:srgbClr val="003300"/>
                </a:solidFill>
                <a:latin typeface="Times New Roman" panose="02020603050405020304" pitchFamily="18" charset="0"/>
                <a:cs typeface="Times New Roman" panose="02020603050405020304" pitchFamily="18" charset="0"/>
              </a:rPr>
              <a:t>khỏi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lớp</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Lái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cột</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hai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chiếc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giày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vào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nhau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đeo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vào</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cổ</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nhảy</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tưng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tưng</a:t>
            </a:r>
            <a:r>
              <a:rPr lang="en-US" sz="3200" b="1" dirty="0">
                <a:solidFill>
                  <a:srgbClr val="003300"/>
                </a:solidFill>
                <a:latin typeface="Times New Roman" panose="02020603050405020304" pitchFamily="18" charset="0"/>
                <a:cs typeface="Times New Roman" panose="02020603050405020304" pitchFamily="18" charset="0"/>
              </a:rPr>
              <a:t>.</a:t>
            </a:r>
          </a:p>
          <a:p>
            <a:pPr marL="614009" lvl="1" defTabSz="614009">
              <a:lnSpc>
                <a:spcPct val="110000"/>
              </a:lnSpc>
              <a:defRPr/>
            </a:pPr>
            <a:endParaRPr lang="en-US" sz="3100" dirty="0">
              <a:solidFill>
                <a:srgbClr val="003300"/>
              </a:solidFill>
              <a:latin typeface="Times New Roman" panose="02020603050405020304" pitchFamily="18" charset="0"/>
              <a:cs typeface="Times New Roman" panose="02020603050405020304" pitchFamily="18" charset="0"/>
            </a:endParaRPr>
          </a:p>
          <a:p>
            <a:pPr marL="614009" lvl="1" defTabSz="614009">
              <a:lnSpc>
                <a:spcPct val="110000"/>
              </a:lnSpc>
              <a:defRPr/>
            </a:pPr>
            <a:r>
              <a:rPr lang="en-US" sz="3100" dirty="0">
                <a:solidFill>
                  <a:prstClr val="black"/>
                </a:solidFill>
                <a:latin typeface="Times New Roman" panose="02020603050405020304" pitchFamily="18" charset="0"/>
                <a:cs typeface="Times New Roman" panose="02020603050405020304" pitchFamily="18" charset="0"/>
              </a:rPr>
              <a:t>						</a:t>
            </a:r>
            <a:r>
              <a:rPr lang="en-US" sz="3100" dirty="0">
                <a:solidFill>
                  <a:srgbClr val="F79646"/>
                </a:solidFill>
                <a:latin typeface="Times New Roman" panose="02020603050405020304" pitchFamily="18" charset="0"/>
                <a:cs typeface="Times New Roman" panose="02020603050405020304" pitchFamily="18" charset="0"/>
              </a:rPr>
              <a:t>	 </a:t>
            </a:r>
            <a:r>
              <a:rPr lang="en-US" sz="3100" dirty="0">
                <a:solidFill>
                  <a:prstClr val="black"/>
                </a:solidFill>
                <a:latin typeface="Times New Roman" panose="02020603050405020304" pitchFamily="18" charset="0"/>
                <a:cs typeface="Times New Roman" panose="02020603050405020304" pitchFamily="18" charset="0"/>
              </a:rPr>
              <a:t>	 </a:t>
            </a:r>
            <a:endParaRPr lang="en-US" sz="3100"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defTabSz="614009">
              <a:lnSpc>
                <a:spcPct val="80000"/>
              </a:lnSpc>
              <a:defRPr/>
            </a:pPr>
            <a:r>
              <a:rPr lang="en-US" sz="3100"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xmlns="" id="{15B5CA65-119B-486D-90D9-449F7768D91B}"/>
              </a:ext>
            </a:extLst>
          </p:cNvPr>
          <p:cNvSpPr txBox="1"/>
          <p:nvPr/>
        </p:nvSpPr>
        <p:spPr>
          <a:xfrm>
            <a:off x="9830720" y="8447809"/>
            <a:ext cx="9188613" cy="601151"/>
          </a:xfrm>
          <a:prstGeom prst="rect">
            <a:avLst/>
          </a:prstGeom>
          <a:noFill/>
        </p:spPr>
        <p:txBody>
          <a:bodyPr wrap="square" lIns="122799" tIns="61399" rIns="122799" bIns="61399">
            <a:spAutoFit/>
          </a:bodyPr>
          <a:lstStyle/>
          <a:p>
            <a:pPr defTabSz="614009"/>
            <a:r>
              <a:rPr lang="en-US" sz="3100" dirty="0">
                <a:solidFill>
                  <a:srgbClr val="FF0000"/>
                </a:solidFill>
                <a:latin typeface="Times New Roman" panose="02020603050405020304" pitchFamily="18" charset="0"/>
                <a:cs typeface="Times New Roman" panose="02020603050405020304" pitchFamily="18" charset="0"/>
              </a:rPr>
              <a:t>Theo </a:t>
            </a:r>
            <a:r>
              <a:rPr lang="en-US" sz="3100" b="1" dirty="0">
                <a:solidFill>
                  <a:srgbClr val="FF0000"/>
                </a:solidFill>
                <a:latin typeface="Times New Roman" panose="02020603050405020304" pitchFamily="18" charset="0"/>
                <a:cs typeface="Times New Roman" panose="02020603050405020304" pitchFamily="18" charset="0"/>
              </a:rPr>
              <a:t>HÀNG CHỨC NGUYÊN</a:t>
            </a:r>
            <a:r>
              <a:rPr lang="en-US" sz="3100" dirty="0">
                <a:solidFill>
                  <a:srgbClr val="FF0000"/>
                </a:solidFill>
                <a:latin typeface="Times New Roman" panose="02020603050405020304" pitchFamily="18" charset="0"/>
                <a:cs typeface="Times New Roman" panose="02020603050405020304" pitchFamily="18" charset="0"/>
              </a:rPr>
              <a:t> </a:t>
            </a:r>
          </a:p>
        </p:txBody>
      </p:sp>
      <p:sp>
        <p:nvSpPr>
          <p:cNvPr id="4" name="Oval 3"/>
          <p:cNvSpPr/>
          <p:nvPr/>
        </p:nvSpPr>
        <p:spPr>
          <a:xfrm>
            <a:off x="178923" y="937235"/>
            <a:ext cx="715616" cy="6675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2799" tIns="61399" rIns="122799" bIns="61399" rtlCol="0" anchor="ctr"/>
          <a:lstStyle/>
          <a:p>
            <a:pPr algn="ctr" defTabSz="614009"/>
            <a:r>
              <a:rPr lang="en-US" sz="4300" dirty="0">
                <a:solidFill>
                  <a:prstClr val="white"/>
                </a:solidFill>
                <a:latin typeface="Times New Roman" pitchFamily="18" charset="0"/>
                <a:cs typeface="Times New Roman" pitchFamily="18" charset="0"/>
              </a:rPr>
              <a:t>1</a:t>
            </a:r>
          </a:p>
        </p:txBody>
      </p:sp>
      <p:sp>
        <p:nvSpPr>
          <p:cNvPr id="13" name="Oval 12"/>
          <p:cNvSpPr/>
          <p:nvPr/>
        </p:nvSpPr>
        <p:spPr>
          <a:xfrm>
            <a:off x="536730" y="4571999"/>
            <a:ext cx="715615" cy="6675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2799" tIns="61399" rIns="122799" bIns="61399" rtlCol="0" anchor="ctr"/>
          <a:lstStyle/>
          <a:p>
            <a:pPr algn="ctr" defTabSz="614009"/>
            <a:r>
              <a:rPr lang="en-US" sz="4300" dirty="0">
                <a:solidFill>
                  <a:prstClr val="white"/>
                </a:solidFill>
                <a:latin typeface="Times New Roman" pitchFamily="18" charset="0"/>
                <a:cs typeface="Times New Roman" pitchFamily="18" charset="0"/>
              </a:rPr>
              <a:t>2</a:t>
            </a:r>
          </a:p>
        </p:txBody>
      </p:sp>
    </p:spTree>
    <p:custDataLst>
      <p:tags r:id="rId1"/>
    </p:custDataLst>
    <p:extLst>
      <p:ext uri="{BB962C8B-B14F-4D97-AF65-F5344CB8AC3E}">
        <p14:creationId xmlns:p14="http://schemas.microsoft.com/office/powerpoint/2010/main" val="39457915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0.5|0.6|0.5|0.5|0.7|1"/>
</p:tagLst>
</file>

<file path=ppt/tags/tag10.xml><?xml version="1.0" encoding="utf-8"?>
<p:tagLst xmlns:a="http://schemas.openxmlformats.org/drawingml/2006/main" xmlns:r="http://schemas.openxmlformats.org/officeDocument/2006/relationships" xmlns:p="http://schemas.openxmlformats.org/presentationml/2006/main">
  <p:tag name="TIMING" val="|12.9|1.7|1.8|0.7|1|2.8|2.7|2.9|2.1|1.7|8|2.5|1.9"/>
</p:tagLst>
</file>

<file path=ppt/tags/tag11.xml><?xml version="1.0" encoding="utf-8"?>
<p:tagLst xmlns:a="http://schemas.openxmlformats.org/drawingml/2006/main" xmlns:r="http://schemas.openxmlformats.org/officeDocument/2006/relationships" xmlns:p="http://schemas.openxmlformats.org/presentationml/2006/main">
  <p:tag name="TIMING" val="|12.3|0.8"/>
</p:tagLst>
</file>

<file path=ppt/tags/tag12.xml><?xml version="1.0" encoding="utf-8"?>
<p:tagLst xmlns:a="http://schemas.openxmlformats.org/drawingml/2006/main" xmlns:r="http://schemas.openxmlformats.org/officeDocument/2006/relationships" xmlns:p="http://schemas.openxmlformats.org/presentationml/2006/main">
  <p:tag name="TIMING" val="|5.1|24.2|2|22.4|1.1|2.3|1.3|2.8|1.3|2|6.6|1.3|10.3|39|0.9|1"/>
</p:tagLst>
</file>

<file path=ppt/tags/tag13.xml><?xml version="1.0" encoding="utf-8"?>
<p:tagLst xmlns:a="http://schemas.openxmlformats.org/drawingml/2006/main" xmlns:r="http://schemas.openxmlformats.org/officeDocument/2006/relationships" xmlns:p="http://schemas.openxmlformats.org/presentationml/2006/main">
  <p:tag name="TIMING" val="|6.4|36.6|23|10.6|20.5"/>
</p:tagLst>
</file>

<file path=ppt/tags/tag14.xml><?xml version="1.0" encoding="utf-8"?>
<p:tagLst xmlns:a="http://schemas.openxmlformats.org/drawingml/2006/main" xmlns:r="http://schemas.openxmlformats.org/officeDocument/2006/relationships" xmlns:p="http://schemas.openxmlformats.org/presentationml/2006/main">
  <p:tag name="TIMING" val="|5.8|4.5|19.6"/>
</p:tagLst>
</file>

<file path=ppt/tags/tag15.xml><?xml version="1.0" encoding="utf-8"?>
<p:tagLst xmlns:a="http://schemas.openxmlformats.org/drawingml/2006/main" xmlns:r="http://schemas.openxmlformats.org/officeDocument/2006/relationships" xmlns:p="http://schemas.openxmlformats.org/presentationml/2006/main">
  <p:tag name="TIMING" val="|6.6"/>
</p:tagLst>
</file>

<file path=ppt/tags/tag16.xml><?xml version="1.0" encoding="utf-8"?>
<p:tagLst xmlns:a="http://schemas.openxmlformats.org/drawingml/2006/main" xmlns:r="http://schemas.openxmlformats.org/officeDocument/2006/relationships" xmlns:p="http://schemas.openxmlformats.org/presentationml/2006/main">
  <p:tag name="TIMING" val="|6.5|0.8|1|30.8"/>
</p:tagLst>
</file>

<file path=ppt/tags/tag17.xml><?xml version="1.0" encoding="utf-8"?>
<p:tagLst xmlns:a="http://schemas.openxmlformats.org/drawingml/2006/main" xmlns:r="http://schemas.openxmlformats.org/officeDocument/2006/relationships" xmlns:p="http://schemas.openxmlformats.org/presentationml/2006/main">
  <p:tag name="TIMING" val="|1.1"/>
</p:tagLst>
</file>

<file path=ppt/tags/tag18.xml><?xml version="1.0" encoding="utf-8"?>
<p:tagLst xmlns:a="http://schemas.openxmlformats.org/drawingml/2006/main" xmlns:r="http://schemas.openxmlformats.org/officeDocument/2006/relationships" xmlns:p="http://schemas.openxmlformats.org/presentationml/2006/main">
  <p:tag name="TIMING" val="|15.1|6.7|3.9"/>
</p:tagLst>
</file>

<file path=ppt/tags/tag19.xml><?xml version="1.0" encoding="utf-8"?>
<p:tagLst xmlns:a="http://schemas.openxmlformats.org/drawingml/2006/main" xmlns:r="http://schemas.openxmlformats.org/officeDocument/2006/relationships" xmlns:p="http://schemas.openxmlformats.org/presentationml/2006/main">
  <p:tag name="TIMING" val="|24.7"/>
</p:tagLst>
</file>

<file path=ppt/tags/tag2.xml><?xml version="1.0" encoding="utf-8"?>
<p:tagLst xmlns:a="http://schemas.openxmlformats.org/drawingml/2006/main" xmlns:r="http://schemas.openxmlformats.org/officeDocument/2006/relationships" xmlns:p="http://schemas.openxmlformats.org/presentationml/2006/main">
  <p:tag name="TIMING" val="|1.4|0.6|0.6|0.8|-3.6|28.7"/>
</p:tagLst>
</file>

<file path=ppt/tags/tag20.xml><?xml version="1.0" encoding="utf-8"?>
<p:tagLst xmlns:a="http://schemas.openxmlformats.org/drawingml/2006/main" xmlns:r="http://schemas.openxmlformats.org/officeDocument/2006/relationships" xmlns:p="http://schemas.openxmlformats.org/presentationml/2006/main">
  <p:tag name="TIMING" val="|0.9|2.5|2.3|3.5"/>
</p:tagLst>
</file>

<file path=ppt/tags/tag21.xml><?xml version="1.0" encoding="utf-8"?>
<p:tagLst xmlns:a="http://schemas.openxmlformats.org/drawingml/2006/main" xmlns:r="http://schemas.openxmlformats.org/officeDocument/2006/relationships" xmlns:p="http://schemas.openxmlformats.org/presentationml/2006/main">
  <p:tag name="TIMING" val="|0|0.2"/>
</p:tagLst>
</file>

<file path=ppt/tags/tag3.xml><?xml version="1.0" encoding="utf-8"?>
<p:tagLst xmlns:a="http://schemas.openxmlformats.org/drawingml/2006/main" xmlns:r="http://schemas.openxmlformats.org/officeDocument/2006/relationships" xmlns:p="http://schemas.openxmlformats.org/presentationml/2006/main">
  <p:tag name="TIMING" val="|0.5|4.7|6.7|8.5|11.9"/>
</p:tagLst>
</file>

<file path=ppt/tags/tag4.xml><?xml version="1.0" encoding="utf-8"?>
<p:tagLst xmlns:a="http://schemas.openxmlformats.org/drawingml/2006/main" xmlns:r="http://schemas.openxmlformats.org/officeDocument/2006/relationships" xmlns:p="http://schemas.openxmlformats.org/presentationml/2006/main">
  <p:tag name="TIMING" val="|0|7.6|1|2.2|1.9"/>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5.1|0.5|2.8"/>
</p:tagLst>
</file>

<file path=ppt/tags/tag7.xml><?xml version="1.0" encoding="utf-8"?>
<p:tagLst xmlns:a="http://schemas.openxmlformats.org/drawingml/2006/main" xmlns:r="http://schemas.openxmlformats.org/officeDocument/2006/relationships" xmlns:p="http://schemas.openxmlformats.org/presentationml/2006/main">
  <p:tag name="TIMING" val="|6.3|4.3|7.5|1.8|1.2|0.8|4|1.1"/>
</p:tagLst>
</file>

<file path=ppt/tags/tag8.xml><?xml version="1.0" encoding="utf-8"?>
<p:tagLst xmlns:a="http://schemas.openxmlformats.org/drawingml/2006/main" xmlns:r="http://schemas.openxmlformats.org/officeDocument/2006/relationships" xmlns:p="http://schemas.openxmlformats.org/presentationml/2006/main">
  <p:tag name="TIMING" val="|1|3.9|1.6|0.6"/>
</p:tagLst>
</file>

<file path=ppt/tags/tag9.xml><?xml version="1.0" encoding="utf-8"?>
<p:tagLst xmlns:a="http://schemas.openxmlformats.org/drawingml/2006/main" xmlns:r="http://schemas.openxmlformats.org/officeDocument/2006/relationships" xmlns:p="http://schemas.openxmlformats.org/presentationml/2006/main">
  <p:tag name="TIMING" val="|13.2|0.4|0.4|0.4|0.6|1.7|0.6|1|1.8|1.1|0.4|0.4|14|3.8|5.9|13.6|1.4|2.2|1.1|1.8"/>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1415</Words>
  <Application>Microsoft Office PowerPoint</Application>
  <PresentationFormat>Custom</PresentationFormat>
  <Paragraphs>85</Paragraphs>
  <Slides>23</Slides>
  <Notes>0</Notes>
  <HiddenSlides>0</HiddenSlides>
  <MMClips>6</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6</cp:revision>
  <dcterms:created xsi:type="dcterms:W3CDTF">2021-10-28T10:48:01Z</dcterms:created>
  <dcterms:modified xsi:type="dcterms:W3CDTF">2021-11-03T07:50:06Z</dcterms:modified>
</cp:coreProperties>
</file>